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308" r:id="rId2"/>
    <p:sldId id="266" r:id="rId3"/>
    <p:sldId id="265" r:id="rId4"/>
    <p:sldId id="259" r:id="rId5"/>
    <p:sldId id="260" r:id="rId6"/>
    <p:sldId id="267" r:id="rId7"/>
    <p:sldId id="269" r:id="rId8"/>
    <p:sldId id="270" r:id="rId9"/>
    <p:sldId id="309" r:id="rId10"/>
    <p:sldId id="271" r:id="rId11"/>
    <p:sldId id="284" r:id="rId12"/>
    <p:sldId id="285" r:id="rId13"/>
    <p:sldId id="286" r:id="rId14"/>
    <p:sldId id="310" r:id="rId15"/>
    <p:sldId id="276" r:id="rId16"/>
    <p:sldId id="311" r:id="rId17"/>
    <p:sldId id="274" r:id="rId18"/>
    <p:sldId id="319" r:id="rId19"/>
    <p:sldId id="272" r:id="rId20"/>
    <p:sldId id="275" r:id="rId21"/>
    <p:sldId id="280" r:id="rId22"/>
    <p:sldId id="277" r:id="rId23"/>
    <p:sldId id="278" r:id="rId24"/>
    <p:sldId id="279" r:id="rId25"/>
    <p:sldId id="282" r:id="rId26"/>
    <p:sldId id="287" r:id="rId27"/>
    <p:sldId id="288" r:id="rId28"/>
    <p:sldId id="304" r:id="rId29"/>
    <p:sldId id="305" r:id="rId30"/>
    <p:sldId id="307" r:id="rId31"/>
    <p:sldId id="292" r:id="rId32"/>
    <p:sldId id="318" r:id="rId33"/>
    <p:sldId id="295" r:id="rId34"/>
    <p:sldId id="316" r:id="rId35"/>
    <p:sldId id="294" r:id="rId36"/>
    <p:sldId id="301" r:id="rId37"/>
    <p:sldId id="323" r:id="rId38"/>
    <p:sldId id="320" r:id="rId39"/>
    <p:sldId id="321" r:id="rId40"/>
    <p:sldId id="322" r:id="rId41"/>
    <p:sldId id="297" r:id="rId42"/>
    <p:sldId id="302" r:id="rId43"/>
    <p:sldId id="314" r:id="rId44"/>
    <p:sldId id="313" r:id="rId45"/>
    <p:sldId id="324" r:id="rId46"/>
    <p:sldId id="325" r:id="rId47"/>
    <p:sldId id="326" r:id="rId48"/>
    <p:sldId id="293" r:id="rId49"/>
    <p:sldId id="273" r:id="rId50"/>
    <p:sldId id="281" r:id="rId51"/>
    <p:sldId id="28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E0810C57-378F-473B-B3CD-B40CE5ADA1F6}">
          <p14:sldIdLst>
            <p14:sldId id="308"/>
          </p14:sldIdLst>
        </p14:section>
        <p14:section name="Introduction" id="{972309FE-7DE9-44D5-900F-167C8C958D8B}">
          <p14:sldIdLst>
            <p14:sldId id="266"/>
            <p14:sldId id="265"/>
            <p14:sldId id="259"/>
            <p14:sldId id="260"/>
            <p14:sldId id="267"/>
          </p14:sldIdLst>
        </p14:section>
        <p14:section name="Part MT" id="{51F89D71-42AF-4106-B8E8-4556A963F2B1}">
          <p14:sldIdLst>
            <p14:sldId id="269"/>
            <p14:sldId id="270"/>
            <p14:sldId id="309"/>
            <p14:sldId id="271"/>
            <p14:sldId id="284"/>
            <p14:sldId id="285"/>
            <p14:sldId id="286"/>
            <p14:sldId id="310"/>
            <p14:sldId id="276"/>
            <p14:sldId id="311"/>
            <p14:sldId id="274"/>
            <p14:sldId id="319"/>
            <p14:sldId id="272"/>
            <p14:sldId id="275"/>
            <p14:sldId id="280"/>
            <p14:sldId id="277"/>
            <p14:sldId id="278"/>
            <p14:sldId id="279"/>
            <p14:sldId id="282"/>
          </p14:sldIdLst>
        </p14:section>
        <p14:section name="Part CS" id="{7B87E630-347B-40A9-9DB0-48C1EF624945}">
          <p14:sldIdLst>
            <p14:sldId id="287"/>
            <p14:sldId id="288"/>
            <p14:sldId id="304"/>
            <p14:sldId id="305"/>
            <p14:sldId id="307"/>
            <p14:sldId id="292"/>
            <p14:sldId id="318"/>
            <p14:sldId id="295"/>
            <p14:sldId id="316"/>
            <p14:sldId id="294"/>
            <p14:sldId id="301"/>
            <p14:sldId id="323"/>
            <p14:sldId id="320"/>
            <p14:sldId id="321"/>
            <p14:sldId id="322"/>
            <p14:sldId id="297"/>
            <p14:sldId id="302"/>
            <p14:sldId id="314"/>
            <p14:sldId id="313"/>
            <p14:sldId id="324"/>
            <p14:sldId id="325"/>
            <p14:sldId id="326"/>
            <p14:sldId id="293"/>
            <p14:sldId id="273"/>
            <p14:sldId id="281"/>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D8E6"/>
    <a:srgbClr val="7D7DFF"/>
    <a:srgbClr val="3D3D3D"/>
    <a:srgbClr val="FDA504"/>
    <a:srgbClr val="008000"/>
    <a:srgbClr val="1E9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45186A-17D8-41D8-8695-4A0670A26CCC}" v="1808" dt="2018-12-19T09:24:34.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6966" autoAdjust="0"/>
  </p:normalViewPr>
  <p:slideViewPr>
    <p:cSldViewPr snapToGrid="0">
      <p:cViewPr varScale="1">
        <p:scale>
          <a:sx n="88" d="100"/>
          <a:sy n="88" d="100"/>
        </p:scale>
        <p:origin x="1314" y="102"/>
      </p:cViewPr>
      <p:guideLst/>
    </p:cSldViewPr>
  </p:slideViewPr>
  <p:notesTextViewPr>
    <p:cViewPr>
      <p:scale>
        <a:sx n="1" d="1"/>
        <a:sy n="1" d="1"/>
      </p:scale>
      <p:origin x="0" y="0"/>
    </p:cViewPr>
  </p:notesTextViewPr>
  <p:notesViewPr>
    <p:cSldViewPr snapToGrid="0">
      <p:cViewPr varScale="1">
        <p:scale>
          <a:sx n="88" d="100"/>
          <a:sy n="88" d="100"/>
        </p:scale>
        <p:origin x="288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gmar Wever" userId="1d4f24f3f093ab16" providerId="LiveId" clId="{3F45186A-17D8-41D8-8695-4A0670A26CCC}"/>
    <pc:docChg chg="undo redo custSel addSld delSld modSld sldOrd modMainMaster modSection">
      <pc:chgData name="Ingmar Wever" userId="1d4f24f3f093ab16" providerId="LiveId" clId="{3F45186A-17D8-41D8-8695-4A0670A26CCC}" dt="2018-12-19T09:24:34.788" v="13496"/>
      <pc:docMkLst>
        <pc:docMk/>
      </pc:docMkLst>
      <pc:sldChg chg="addSp delSp modSp add modNotesTx">
        <pc:chgData name="Ingmar Wever" userId="1d4f24f3f093ab16" providerId="LiveId" clId="{3F45186A-17D8-41D8-8695-4A0670A26CCC}" dt="2018-12-18T14:09:09.115" v="11689" actId="20577"/>
        <pc:sldMkLst>
          <pc:docMk/>
          <pc:sldMk cId="2184930095" sldId="259"/>
        </pc:sldMkLst>
        <pc:spChg chg="del mod">
          <ac:chgData name="Ingmar Wever" userId="1d4f24f3f093ab16" providerId="LiveId" clId="{3F45186A-17D8-41D8-8695-4A0670A26CCC}" dt="2018-12-12T23:37:55.937" v="1813" actId="478"/>
          <ac:spMkLst>
            <pc:docMk/>
            <pc:sldMk cId="2184930095" sldId="259"/>
            <ac:spMk id="2" creationId="{578DF187-ECB0-446F-B133-A30522C5105A}"/>
          </ac:spMkLst>
        </pc:spChg>
        <pc:spChg chg="del mod">
          <ac:chgData name="Ingmar Wever" userId="1d4f24f3f093ab16" providerId="LiveId" clId="{3F45186A-17D8-41D8-8695-4A0670A26CCC}" dt="2018-12-12T23:36:32.024" v="1791"/>
          <ac:spMkLst>
            <pc:docMk/>
            <pc:sldMk cId="2184930095" sldId="259"/>
            <ac:spMk id="3" creationId="{5E76FA54-391C-412C-96B7-4833CD8AF929}"/>
          </ac:spMkLst>
        </pc:spChg>
        <pc:spChg chg="add mod">
          <ac:chgData name="Ingmar Wever" userId="1d4f24f3f093ab16" providerId="LiveId" clId="{3F45186A-17D8-41D8-8695-4A0670A26CCC}" dt="2018-12-12T23:38:39.865" v="1841" actId="1076"/>
          <ac:spMkLst>
            <pc:docMk/>
            <pc:sldMk cId="2184930095" sldId="259"/>
            <ac:spMk id="9" creationId="{E6627925-10E0-4B64-B62D-DEE2FDBB626B}"/>
          </ac:spMkLst>
        </pc:spChg>
        <pc:spChg chg="add">
          <ac:chgData name="Ingmar Wever" userId="1d4f24f3f093ab16" providerId="LiveId" clId="{3F45186A-17D8-41D8-8695-4A0670A26CCC}" dt="2018-12-14T11:41:50.273" v="6226"/>
          <ac:spMkLst>
            <pc:docMk/>
            <pc:sldMk cId="2184930095" sldId="259"/>
            <ac:spMk id="11" creationId="{46B78C9B-484D-4AA1-9453-195F832E04EA}"/>
          </ac:spMkLst>
        </pc:spChg>
        <pc:grpChg chg="add mod">
          <ac:chgData name="Ingmar Wever" userId="1d4f24f3f093ab16" providerId="LiveId" clId="{3F45186A-17D8-41D8-8695-4A0670A26CCC}" dt="2018-12-16T16:00:45.711" v="7790" actId="1076"/>
          <ac:grpSpMkLst>
            <pc:docMk/>
            <pc:sldMk cId="2184930095" sldId="259"/>
            <ac:grpSpMk id="12" creationId="{AE11E97C-729B-4CD5-BFFF-81E9ECD862A4}"/>
          </ac:grpSpMkLst>
        </pc:grpChg>
        <pc:picChg chg="add mod">
          <ac:chgData name="Ingmar Wever" userId="1d4f24f3f093ab16" providerId="LiveId" clId="{3F45186A-17D8-41D8-8695-4A0670A26CCC}" dt="2018-12-12T23:38:08.691" v="1819" actId="1076"/>
          <ac:picMkLst>
            <pc:docMk/>
            <pc:sldMk cId="2184930095" sldId="259"/>
            <ac:picMk id="4" creationId="{ECDE8C7D-1F6A-43A1-8AFD-DAD6CA713E37}"/>
          </ac:picMkLst>
        </pc:picChg>
        <pc:picChg chg="add mod">
          <ac:chgData name="Ingmar Wever" userId="1d4f24f3f093ab16" providerId="LiveId" clId="{3F45186A-17D8-41D8-8695-4A0670A26CCC}" dt="2018-12-13T13:40:09.258" v="2314" actId="1036"/>
          <ac:picMkLst>
            <pc:docMk/>
            <pc:sldMk cId="2184930095" sldId="259"/>
            <ac:picMk id="6" creationId="{C24486FA-DBC5-4779-871B-70FFB839C213}"/>
          </ac:picMkLst>
        </pc:picChg>
        <pc:picChg chg="add mod">
          <ac:chgData name="Ingmar Wever" userId="1d4f24f3f093ab16" providerId="LiveId" clId="{3F45186A-17D8-41D8-8695-4A0670A26CCC}" dt="2018-12-13T13:40:09.258" v="2314" actId="1036"/>
          <ac:picMkLst>
            <pc:docMk/>
            <pc:sldMk cId="2184930095" sldId="259"/>
            <ac:picMk id="8" creationId="{32171940-34B1-4D15-836D-27B9E432A547}"/>
          </ac:picMkLst>
        </pc:picChg>
        <pc:picChg chg="add mod">
          <ac:chgData name="Ingmar Wever" userId="1d4f24f3f093ab16" providerId="LiveId" clId="{3F45186A-17D8-41D8-8695-4A0670A26CCC}" dt="2018-12-12T23:38:03.493" v="1816" actId="1076"/>
          <ac:picMkLst>
            <pc:docMk/>
            <pc:sldMk cId="2184930095" sldId="259"/>
            <ac:picMk id="1026" creationId="{07D2E46B-E4D0-4D54-A373-6C0381733B02}"/>
          </ac:picMkLst>
        </pc:picChg>
        <pc:picChg chg="add mod">
          <ac:chgData name="Ingmar Wever" userId="1d4f24f3f093ab16" providerId="LiveId" clId="{3F45186A-17D8-41D8-8695-4A0670A26CCC}" dt="2018-12-12T23:38:43.645" v="1842" actId="1076"/>
          <ac:picMkLst>
            <pc:docMk/>
            <pc:sldMk cId="2184930095" sldId="259"/>
            <ac:picMk id="1028" creationId="{2FB4EB15-6BC2-4D78-860D-EEC8D9A7DC6F}"/>
          </ac:picMkLst>
        </pc:picChg>
        <pc:picChg chg="add mod ord">
          <ac:chgData name="Ingmar Wever" userId="1d4f24f3f093ab16" providerId="LiveId" clId="{3F45186A-17D8-41D8-8695-4A0670A26CCC}" dt="2018-12-13T13:40:09.258" v="2314" actId="1036"/>
          <ac:picMkLst>
            <pc:docMk/>
            <pc:sldMk cId="2184930095" sldId="259"/>
            <ac:picMk id="1030" creationId="{3EE3031C-7FE2-4C56-8BFA-74B5CFFF209C}"/>
          </ac:picMkLst>
        </pc:picChg>
      </pc:sldChg>
      <pc:sldChg chg="addSp delSp modSp add modNotesTx">
        <pc:chgData name="Ingmar Wever" userId="1d4f24f3f093ab16" providerId="LiveId" clId="{3F45186A-17D8-41D8-8695-4A0670A26CCC}" dt="2018-12-18T14:12:38.600" v="11736" actId="20577"/>
        <pc:sldMkLst>
          <pc:docMk/>
          <pc:sldMk cId="1767098746" sldId="260"/>
        </pc:sldMkLst>
        <pc:spChg chg="mod">
          <ac:chgData name="Ingmar Wever" userId="1d4f24f3f093ab16" providerId="LiveId" clId="{3F45186A-17D8-41D8-8695-4A0670A26CCC}" dt="2018-12-16T12:36:05.621" v="7371" actId="14100"/>
          <ac:spMkLst>
            <pc:docMk/>
            <pc:sldMk cId="1767098746" sldId="260"/>
            <ac:spMk id="2" creationId="{79B90DA5-E1A3-4D74-B588-8432F78BBC04}"/>
          </ac:spMkLst>
        </pc:spChg>
        <pc:spChg chg="del mod">
          <ac:chgData name="Ingmar Wever" userId="1d4f24f3f093ab16" providerId="LiveId" clId="{3F45186A-17D8-41D8-8695-4A0670A26CCC}" dt="2018-12-13T12:36:44.780" v="1866" actId="478"/>
          <ac:spMkLst>
            <pc:docMk/>
            <pc:sldMk cId="1767098746" sldId="260"/>
            <ac:spMk id="3" creationId="{0BF14152-550F-4A93-AF02-7B46585ADCEA}"/>
          </ac:spMkLst>
        </pc:spChg>
        <pc:spChg chg="add del mod">
          <ac:chgData name="Ingmar Wever" userId="1d4f24f3f093ab16" providerId="LiveId" clId="{3F45186A-17D8-41D8-8695-4A0670A26CCC}" dt="2018-12-13T12:41:43.988" v="1953" actId="20577"/>
          <ac:spMkLst>
            <pc:docMk/>
            <pc:sldMk cId="1767098746" sldId="260"/>
            <ac:spMk id="8" creationId="{6EDC0487-7A88-4FFB-AF7E-ADD017312625}"/>
          </ac:spMkLst>
        </pc:spChg>
        <pc:spChg chg="add del">
          <ac:chgData name="Ingmar Wever" userId="1d4f24f3f093ab16" providerId="LiveId" clId="{3F45186A-17D8-41D8-8695-4A0670A26CCC}" dt="2018-12-13T12:41:34.752" v="1937" actId="478"/>
          <ac:spMkLst>
            <pc:docMk/>
            <pc:sldMk cId="1767098746" sldId="260"/>
            <ac:spMk id="11" creationId="{377A9774-CDA9-4EE5-BFC4-113B36E3BE8B}"/>
          </ac:spMkLst>
        </pc:spChg>
        <pc:spChg chg="add mod topLvl">
          <ac:chgData name="Ingmar Wever" userId="1d4f24f3f093ab16" providerId="LiveId" clId="{3F45186A-17D8-41D8-8695-4A0670A26CCC}" dt="2018-12-13T12:39:40.512" v="1904" actId="164"/>
          <ac:spMkLst>
            <pc:docMk/>
            <pc:sldMk cId="1767098746" sldId="260"/>
            <ac:spMk id="48" creationId="{71EFD7A4-1755-4AE2-9191-5E1A391F4599}"/>
          </ac:spMkLst>
        </pc:spChg>
        <pc:spChg chg="add del">
          <ac:chgData name="Ingmar Wever" userId="1d4f24f3f093ab16" providerId="LiveId" clId="{3F45186A-17D8-41D8-8695-4A0670A26CCC}" dt="2018-12-13T12:36:56.869" v="1873" actId="478"/>
          <ac:spMkLst>
            <pc:docMk/>
            <pc:sldMk cId="1767098746" sldId="260"/>
            <ac:spMk id="56" creationId="{0CF108C7-1CB4-4598-B0A6-006194AA4CE1}"/>
          </ac:spMkLst>
        </pc:spChg>
        <pc:spChg chg="add del">
          <ac:chgData name="Ingmar Wever" userId="1d4f24f3f093ab16" providerId="LiveId" clId="{3F45186A-17D8-41D8-8695-4A0670A26CCC}" dt="2018-12-13T12:36:51.620" v="1868" actId="478"/>
          <ac:spMkLst>
            <pc:docMk/>
            <pc:sldMk cId="1767098746" sldId="260"/>
            <ac:spMk id="57" creationId="{A0602A1D-2744-47A6-B03A-5A8B8425D736}"/>
          </ac:spMkLst>
        </pc:spChg>
        <pc:spChg chg="add del">
          <ac:chgData name="Ingmar Wever" userId="1d4f24f3f093ab16" providerId="LiveId" clId="{3F45186A-17D8-41D8-8695-4A0670A26CCC}" dt="2018-12-13T12:36:54.073" v="1870" actId="478"/>
          <ac:spMkLst>
            <pc:docMk/>
            <pc:sldMk cId="1767098746" sldId="260"/>
            <ac:spMk id="58" creationId="{86146928-6F0F-43CF-B1C2-F405F4279C27}"/>
          </ac:spMkLst>
        </pc:spChg>
        <pc:spChg chg="add del mod">
          <ac:chgData name="Ingmar Wever" userId="1d4f24f3f093ab16" providerId="LiveId" clId="{3F45186A-17D8-41D8-8695-4A0670A26CCC}" dt="2018-12-13T12:36:55.744" v="1872" actId="478"/>
          <ac:spMkLst>
            <pc:docMk/>
            <pc:sldMk cId="1767098746" sldId="260"/>
            <ac:spMk id="59" creationId="{EDF523CA-E95F-49C1-919B-EDBD6DEA9E75}"/>
          </ac:spMkLst>
        </pc:spChg>
        <pc:spChg chg="add del">
          <ac:chgData name="Ingmar Wever" userId="1d4f24f3f093ab16" providerId="LiveId" clId="{3F45186A-17D8-41D8-8695-4A0670A26CCC}" dt="2018-12-13T12:37:01.011" v="1877" actId="478"/>
          <ac:spMkLst>
            <pc:docMk/>
            <pc:sldMk cId="1767098746" sldId="260"/>
            <ac:spMk id="61" creationId="{1A5BCA77-A749-4596-A87E-7942EE4AADF2}"/>
          </ac:spMkLst>
        </pc:spChg>
        <pc:spChg chg="add del mod">
          <ac:chgData name="Ingmar Wever" userId="1d4f24f3f093ab16" providerId="LiveId" clId="{3F45186A-17D8-41D8-8695-4A0670A26CCC}" dt="2018-12-13T12:36:47.670" v="1867" actId="478"/>
          <ac:spMkLst>
            <pc:docMk/>
            <pc:sldMk cId="1767098746" sldId="260"/>
            <ac:spMk id="63" creationId="{FFAB9329-BD85-4A76-A5A3-010F79C0BA20}"/>
          </ac:spMkLst>
        </pc:spChg>
        <pc:spChg chg="mod">
          <ac:chgData name="Ingmar Wever" userId="1d4f24f3f093ab16" providerId="LiveId" clId="{3F45186A-17D8-41D8-8695-4A0670A26CCC}" dt="2018-12-13T12:38:13.420" v="1888" actId="207"/>
          <ac:spMkLst>
            <pc:docMk/>
            <pc:sldMk cId="1767098746" sldId="260"/>
            <ac:spMk id="68" creationId="{C5FA7017-F423-44CA-891D-BE5ADD407E32}"/>
          </ac:spMkLst>
        </pc:spChg>
        <pc:spChg chg="mod topLvl">
          <ac:chgData name="Ingmar Wever" userId="1d4f24f3f093ab16" providerId="LiveId" clId="{3F45186A-17D8-41D8-8695-4A0670A26CCC}" dt="2018-12-13T12:39:31.823" v="1902" actId="164"/>
          <ac:spMkLst>
            <pc:docMk/>
            <pc:sldMk cId="1767098746" sldId="260"/>
            <ac:spMk id="73" creationId="{25AFA3B7-BEB7-466A-A342-8E580F33927B}"/>
          </ac:spMkLst>
        </pc:spChg>
        <pc:spChg chg="mod">
          <ac:chgData name="Ingmar Wever" userId="1d4f24f3f093ab16" providerId="LiveId" clId="{3F45186A-17D8-41D8-8695-4A0670A26CCC}" dt="2018-12-13T12:38:53.288" v="1895" actId="207"/>
          <ac:spMkLst>
            <pc:docMk/>
            <pc:sldMk cId="1767098746" sldId="260"/>
            <ac:spMk id="75" creationId="{690AE073-D37D-43CC-A401-BF2BC0305C63}"/>
          </ac:spMkLst>
        </pc:spChg>
        <pc:spChg chg="mod">
          <ac:chgData name="Ingmar Wever" userId="1d4f24f3f093ab16" providerId="LiveId" clId="{3F45186A-17D8-41D8-8695-4A0670A26CCC}" dt="2018-12-13T12:38:38.770" v="1894" actId="208"/>
          <ac:spMkLst>
            <pc:docMk/>
            <pc:sldMk cId="1767098746" sldId="260"/>
            <ac:spMk id="76" creationId="{4E2A601A-5F97-4FA3-A0B7-D294DDD3B636}"/>
          </ac:spMkLst>
        </pc:spChg>
        <pc:spChg chg="add del mod">
          <ac:chgData name="Ingmar Wever" userId="1d4f24f3f093ab16" providerId="LiveId" clId="{3F45186A-17D8-41D8-8695-4A0670A26CCC}" dt="2018-12-13T12:47:55.944" v="2091" actId="478"/>
          <ac:spMkLst>
            <pc:docMk/>
            <pc:sldMk cId="1767098746" sldId="260"/>
            <ac:spMk id="86" creationId="{2FF3790C-8991-41B9-80D4-2F3E2984ED27}"/>
          </ac:spMkLst>
        </pc:spChg>
        <pc:spChg chg="add mod ord">
          <ac:chgData name="Ingmar Wever" userId="1d4f24f3f093ab16" providerId="LiveId" clId="{3F45186A-17D8-41D8-8695-4A0670A26CCC}" dt="2018-12-18T14:10:42.382" v="11734" actId="20577"/>
          <ac:spMkLst>
            <pc:docMk/>
            <pc:sldMk cId="1767098746" sldId="260"/>
            <ac:spMk id="87" creationId="{B0F9C176-B849-47D7-A5CD-9957DF1E5A01}"/>
          </ac:spMkLst>
        </pc:spChg>
        <pc:spChg chg="add del mod">
          <ac:chgData name="Ingmar Wever" userId="1d4f24f3f093ab16" providerId="LiveId" clId="{3F45186A-17D8-41D8-8695-4A0670A26CCC}" dt="2018-12-13T19:39:02.226" v="5228" actId="207"/>
          <ac:spMkLst>
            <pc:docMk/>
            <pc:sldMk cId="1767098746" sldId="260"/>
            <ac:spMk id="88" creationId="{E6AFDA74-10CE-4892-BD28-A02FD4C64C7A}"/>
          </ac:spMkLst>
        </pc:spChg>
        <pc:spChg chg="add">
          <ac:chgData name="Ingmar Wever" userId="1d4f24f3f093ab16" providerId="LiveId" clId="{3F45186A-17D8-41D8-8695-4A0670A26CCC}" dt="2018-12-14T11:41:52.774" v="6227"/>
          <ac:spMkLst>
            <pc:docMk/>
            <pc:sldMk cId="1767098746" sldId="260"/>
            <ac:spMk id="102" creationId="{0A7673D4-04F8-4D01-A056-7BD138857B96}"/>
          </ac:spMkLst>
        </pc:spChg>
        <pc:spChg chg="del">
          <ac:chgData name="Ingmar Wever" userId="1d4f24f3f093ab16" providerId="LiveId" clId="{3F45186A-17D8-41D8-8695-4A0670A26CCC}" dt="2018-12-13T12:51:24.667" v="2151" actId="478"/>
          <ac:spMkLst>
            <pc:docMk/>
            <pc:sldMk cId="1767098746" sldId="260"/>
            <ac:spMk id="141" creationId="{57CBE9A3-CC99-4094-96B1-D40181DFBF4E}"/>
          </ac:spMkLst>
        </pc:spChg>
        <pc:grpChg chg="add mod">
          <ac:chgData name="Ingmar Wever" userId="1d4f24f3f093ab16" providerId="LiveId" clId="{3F45186A-17D8-41D8-8695-4A0670A26CCC}" dt="2018-12-16T12:36:31.737" v="7402" actId="1038"/>
          <ac:grpSpMkLst>
            <pc:docMk/>
            <pc:sldMk cId="1767098746" sldId="260"/>
            <ac:grpSpMk id="5" creationId="{50B18075-46D3-4E9E-B809-D5573548E401}"/>
          </ac:grpSpMkLst>
        </pc:grpChg>
        <pc:grpChg chg="add mod">
          <ac:chgData name="Ingmar Wever" userId="1d4f24f3f093ab16" providerId="LiveId" clId="{3F45186A-17D8-41D8-8695-4A0670A26CCC}" dt="2018-12-16T12:36:31.737" v="7402" actId="1038"/>
          <ac:grpSpMkLst>
            <pc:docMk/>
            <pc:sldMk cId="1767098746" sldId="260"/>
            <ac:grpSpMk id="9" creationId="{3C8A91BF-7FC3-4911-9520-8F6B1805159A}"/>
          </ac:grpSpMkLst>
        </pc:grpChg>
        <pc:grpChg chg="mod">
          <ac:chgData name="Ingmar Wever" userId="1d4f24f3f093ab16" providerId="LiveId" clId="{3F45186A-17D8-41D8-8695-4A0670A26CCC}" dt="2018-12-14T00:34:02.198" v="5932" actId="555"/>
          <ac:grpSpMkLst>
            <pc:docMk/>
            <pc:sldMk cId="1767098746" sldId="260"/>
            <ac:grpSpMk id="10" creationId="{30039A6F-5487-4204-B486-AE43F4EB7B40}"/>
          </ac:grpSpMkLst>
        </pc:grpChg>
        <pc:grpChg chg="mod">
          <ac:chgData name="Ingmar Wever" userId="1d4f24f3f093ab16" providerId="LiveId" clId="{3F45186A-17D8-41D8-8695-4A0670A26CCC}" dt="2018-12-14T00:34:02.198" v="5932" actId="555"/>
          <ac:grpSpMkLst>
            <pc:docMk/>
            <pc:sldMk cId="1767098746" sldId="260"/>
            <ac:grpSpMk id="13" creationId="{E18FF9CA-47B2-4FDF-B56C-F2488F32F4F3}"/>
          </ac:grpSpMkLst>
        </pc:grpChg>
        <pc:grpChg chg="add mod topLvl">
          <ac:chgData name="Ingmar Wever" userId="1d4f24f3f093ab16" providerId="LiveId" clId="{3F45186A-17D8-41D8-8695-4A0670A26CCC}" dt="2018-12-13T12:39:40.512" v="1904" actId="164"/>
          <ac:grpSpMkLst>
            <pc:docMk/>
            <pc:sldMk cId="1767098746" sldId="260"/>
            <ac:grpSpMk id="49" creationId="{5B49D88A-FEA8-407D-8F7D-A4211D62B5CD}"/>
          </ac:grpSpMkLst>
        </pc:grpChg>
        <pc:grpChg chg="add del mod">
          <ac:chgData name="Ingmar Wever" userId="1d4f24f3f093ab16" providerId="LiveId" clId="{3F45186A-17D8-41D8-8695-4A0670A26CCC}" dt="2018-12-13T12:39:37.965" v="1903" actId="165"/>
          <ac:grpSpMkLst>
            <pc:docMk/>
            <pc:sldMk cId="1767098746" sldId="260"/>
            <ac:grpSpMk id="64" creationId="{491FED84-A2AA-46BB-97DF-6C25BCBEFAB4}"/>
          </ac:grpSpMkLst>
        </pc:grpChg>
        <pc:grpChg chg="add del mod">
          <ac:chgData name="Ingmar Wever" userId="1d4f24f3f093ab16" providerId="LiveId" clId="{3F45186A-17D8-41D8-8695-4A0670A26CCC}" dt="2018-12-13T12:38:16.655" v="1890"/>
          <ac:grpSpMkLst>
            <pc:docMk/>
            <pc:sldMk cId="1767098746" sldId="260"/>
            <ac:grpSpMk id="65" creationId="{AEA140AC-6EB1-45B0-BFD9-6D9D401189F7}"/>
          </ac:grpSpMkLst>
        </pc:grpChg>
        <pc:grpChg chg="mod">
          <ac:chgData name="Ingmar Wever" userId="1d4f24f3f093ab16" providerId="LiveId" clId="{3F45186A-17D8-41D8-8695-4A0670A26CCC}" dt="2018-12-13T12:37:51.080" v="1886"/>
          <ac:grpSpMkLst>
            <pc:docMk/>
            <pc:sldMk cId="1767098746" sldId="260"/>
            <ac:grpSpMk id="67" creationId="{848B4D0D-B177-4A8E-824E-56493AD42562}"/>
          </ac:grpSpMkLst>
        </pc:grpChg>
        <pc:grpChg chg="add del mod">
          <ac:chgData name="Ingmar Wever" userId="1d4f24f3f093ab16" providerId="LiveId" clId="{3F45186A-17D8-41D8-8695-4A0670A26CCC}" dt="2018-12-13T12:39:28.386" v="1901" actId="165"/>
          <ac:grpSpMkLst>
            <pc:docMk/>
            <pc:sldMk cId="1767098746" sldId="260"/>
            <ac:grpSpMk id="72" creationId="{C9C37826-10AD-4F39-8CC3-4C47A04585B8}"/>
          </ac:grpSpMkLst>
        </pc:grpChg>
        <pc:grpChg chg="mod topLvl">
          <ac:chgData name="Ingmar Wever" userId="1d4f24f3f093ab16" providerId="LiveId" clId="{3F45186A-17D8-41D8-8695-4A0670A26CCC}" dt="2018-12-13T12:39:31.823" v="1902" actId="164"/>
          <ac:grpSpMkLst>
            <pc:docMk/>
            <pc:sldMk cId="1767098746" sldId="260"/>
            <ac:grpSpMk id="74" creationId="{8605DB90-AEFB-4B4F-B7E1-7B7A78DBF0E0}"/>
          </ac:grpSpMkLst>
        </pc:grpChg>
        <pc:grpChg chg="add mod">
          <ac:chgData name="Ingmar Wever" userId="1d4f24f3f093ab16" providerId="LiveId" clId="{3F45186A-17D8-41D8-8695-4A0670A26CCC}" dt="2018-12-13T12:40:01.494" v="1908" actId="164"/>
          <ac:grpSpMkLst>
            <pc:docMk/>
            <pc:sldMk cId="1767098746" sldId="260"/>
            <ac:grpSpMk id="83" creationId="{58CD5E68-6802-4B6A-A764-1DA9888751FB}"/>
          </ac:grpSpMkLst>
        </pc:grpChg>
        <pc:grpChg chg="add mod">
          <ac:chgData name="Ingmar Wever" userId="1d4f24f3f093ab16" providerId="LiveId" clId="{3F45186A-17D8-41D8-8695-4A0670A26CCC}" dt="2018-12-17T18:44:55.269" v="10773" actId="1076"/>
          <ac:grpSpMkLst>
            <pc:docMk/>
            <pc:sldMk cId="1767098746" sldId="260"/>
            <ac:grpSpMk id="84" creationId="{3013F666-E127-4FAC-870A-371A160ECF10}"/>
          </ac:grpSpMkLst>
        </pc:grpChg>
        <pc:grpChg chg="add mod">
          <ac:chgData name="Ingmar Wever" userId="1d4f24f3f093ab16" providerId="LiveId" clId="{3F45186A-17D8-41D8-8695-4A0670A26CCC}" dt="2018-12-17T18:45:08.569" v="10779" actId="1076"/>
          <ac:grpSpMkLst>
            <pc:docMk/>
            <pc:sldMk cId="1767098746" sldId="260"/>
            <ac:grpSpMk id="85" creationId="{6DFD1C84-8ADA-4C48-B657-DDA193FA98D9}"/>
          </ac:grpSpMkLst>
        </pc:grpChg>
        <pc:grpChg chg="add del mod">
          <ac:chgData name="Ingmar Wever" userId="1d4f24f3f093ab16" providerId="LiveId" clId="{3F45186A-17D8-41D8-8695-4A0670A26CCC}" dt="2018-12-13T12:49:41.926" v="2143" actId="478"/>
          <ac:grpSpMkLst>
            <pc:docMk/>
            <pc:sldMk cId="1767098746" sldId="260"/>
            <ac:grpSpMk id="91" creationId="{D2D0612F-3AF5-4691-A982-B0DEC9EF6502}"/>
          </ac:grpSpMkLst>
        </pc:grpChg>
        <pc:grpChg chg="mod">
          <ac:chgData name="Ingmar Wever" userId="1d4f24f3f093ab16" providerId="LiveId" clId="{3F45186A-17D8-41D8-8695-4A0670A26CCC}" dt="2018-12-13T12:49:25.845" v="2123"/>
          <ac:grpSpMkLst>
            <pc:docMk/>
            <pc:sldMk cId="1767098746" sldId="260"/>
            <ac:grpSpMk id="93" creationId="{3B79346E-76B7-410A-8C5C-939969093B4C}"/>
          </ac:grpSpMkLst>
        </pc:grpChg>
        <pc:grpChg chg="add del mod">
          <ac:chgData name="Ingmar Wever" userId="1d4f24f3f093ab16" providerId="LiveId" clId="{3F45186A-17D8-41D8-8695-4A0670A26CCC}" dt="2018-12-13T12:49:46.271" v="2146" actId="478"/>
          <ac:grpSpMkLst>
            <pc:docMk/>
            <pc:sldMk cId="1767098746" sldId="260"/>
            <ac:grpSpMk id="96" creationId="{830DC7DD-4D0A-4D4F-951F-82A530ACA3DD}"/>
          </ac:grpSpMkLst>
        </pc:grpChg>
        <pc:grpChg chg="mod">
          <ac:chgData name="Ingmar Wever" userId="1d4f24f3f093ab16" providerId="LiveId" clId="{3F45186A-17D8-41D8-8695-4A0670A26CCC}" dt="2018-12-13T12:49:25.845" v="2123"/>
          <ac:grpSpMkLst>
            <pc:docMk/>
            <pc:sldMk cId="1767098746" sldId="260"/>
            <ac:grpSpMk id="99" creationId="{7126E1E6-5341-4E99-B251-3797734E103D}"/>
          </ac:grpSpMkLst>
        </pc:grpChg>
        <pc:grpChg chg="mod">
          <ac:chgData name="Ingmar Wever" userId="1d4f24f3f093ab16" providerId="LiveId" clId="{3F45186A-17D8-41D8-8695-4A0670A26CCC}" dt="2018-12-13T12:49:25.845" v="2123"/>
          <ac:grpSpMkLst>
            <pc:docMk/>
            <pc:sldMk cId="1767098746" sldId="260"/>
            <ac:grpSpMk id="101" creationId="{72A6FD5E-CC71-4294-8568-E84970B8CAEF}"/>
          </ac:grpSpMkLst>
        </pc:grpChg>
        <pc:grpChg chg="add mod">
          <ac:chgData name="Ingmar Wever" userId="1d4f24f3f093ab16" providerId="LiveId" clId="{3F45186A-17D8-41D8-8695-4A0670A26CCC}" dt="2018-12-16T16:00:52.116" v="7792" actId="1076"/>
          <ac:grpSpMkLst>
            <pc:docMk/>
            <pc:sldMk cId="1767098746" sldId="260"/>
            <ac:grpSpMk id="103" creationId="{3D655805-84DF-482F-A124-5DC16ED1B9CF}"/>
          </ac:grpSpMkLst>
        </pc:grpChg>
        <pc:grpChg chg="add mod">
          <ac:chgData name="Ingmar Wever" userId="1d4f24f3f093ab16" providerId="LiveId" clId="{3F45186A-17D8-41D8-8695-4A0670A26CCC}" dt="2018-12-13T12:52:47.730" v="2160" actId="1076"/>
          <ac:grpSpMkLst>
            <pc:docMk/>
            <pc:sldMk cId="1767098746" sldId="260"/>
            <ac:grpSpMk id="104" creationId="{4B9F3386-FECA-4D28-B318-5130FE826C5E}"/>
          </ac:grpSpMkLst>
        </pc:grpChg>
        <pc:grpChg chg="add mod">
          <ac:chgData name="Ingmar Wever" userId="1d4f24f3f093ab16" providerId="LiveId" clId="{3F45186A-17D8-41D8-8695-4A0670A26CCC}" dt="2018-12-13T12:52:36.917" v="2158" actId="1076"/>
          <ac:grpSpMkLst>
            <pc:docMk/>
            <pc:sldMk cId="1767098746" sldId="260"/>
            <ac:grpSpMk id="138" creationId="{92CE3ACD-0A1B-4E91-9E76-53A099050C93}"/>
          </ac:grpSpMkLst>
        </pc:grpChg>
        <pc:picChg chg="add mod">
          <ac:chgData name="Ingmar Wever" userId="1d4f24f3f093ab16" providerId="LiveId" clId="{3F45186A-17D8-41D8-8695-4A0670A26CCC}" dt="2018-12-13T12:56:36.865" v="2213" actId="1076"/>
          <ac:picMkLst>
            <pc:docMk/>
            <pc:sldMk cId="1767098746" sldId="260"/>
            <ac:picMk id="146" creationId="{4836D848-E0BF-4A0B-AF37-D6CF197149A2}"/>
          </ac:picMkLst>
        </pc:picChg>
        <pc:picChg chg="add mod">
          <ac:chgData name="Ingmar Wever" userId="1d4f24f3f093ab16" providerId="LiveId" clId="{3F45186A-17D8-41D8-8695-4A0670A26CCC}" dt="2018-12-13T12:57:46.922" v="2217" actId="1076"/>
          <ac:picMkLst>
            <pc:docMk/>
            <pc:sldMk cId="1767098746" sldId="260"/>
            <ac:picMk id="147" creationId="{30601DB4-6780-4C45-A382-5773D2DABFBA}"/>
          </ac:picMkLst>
        </pc:picChg>
        <pc:cxnChg chg="add mod">
          <ac:chgData name="Ingmar Wever" userId="1d4f24f3f093ab16" providerId="LiveId" clId="{3F45186A-17D8-41D8-8695-4A0670A26CCC}" dt="2018-12-17T18:44:55.269" v="10773" actId="1076"/>
          <ac:cxnSpMkLst>
            <pc:docMk/>
            <pc:sldMk cId="1767098746" sldId="260"/>
            <ac:cxnSpMk id="46" creationId="{A5BC9593-ACAF-4A69-B6ED-5B2E913E6AED}"/>
          </ac:cxnSpMkLst>
        </pc:cxnChg>
        <pc:cxnChg chg="add mod">
          <ac:chgData name="Ingmar Wever" userId="1d4f24f3f093ab16" providerId="LiveId" clId="{3F45186A-17D8-41D8-8695-4A0670A26CCC}" dt="2018-12-17T18:44:55.269" v="10773" actId="1076"/>
          <ac:cxnSpMkLst>
            <pc:docMk/>
            <pc:sldMk cId="1767098746" sldId="260"/>
            <ac:cxnSpMk id="47" creationId="{39F59FFD-F847-4CD4-B4CF-C89628AA8184}"/>
          </ac:cxnSpMkLst>
        </pc:cxnChg>
        <pc:cxnChg chg="add del mod">
          <ac:chgData name="Ingmar Wever" userId="1d4f24f3f093ab16" providerId="LiveId" clId="{3F45186A-17D8-41D8-8695-4A0670A26CCC}" dt="2018-12-13T12:36:57.775" v="1874" actId="478"/>
          <ac:cxnSpMkLst>
            <pc:docMk/>
            <pc:sldMk cId="1767098746" sldId="260"/>
            <ac:cxnSpMk id="52" creationId="{3F0955E7-EC81-4B1F-8093-B898145E7B8D}"/>
          </ac:cxnSpMkLst>
        </pc:cxnChg>
        <pc:cxnChg chg="add del mod">
          <ac:chgData name="Ingmar Wever" userId="1d4f24f3f093ab16" providerId="LiveId" clId="{3F45186A-17D8-41D8-8695-4A0670A26CCC}" dt="2018-12-13T12:36:52.807" v="1869" actId="478"/>
          <ac:cxnSpMkLst>
            <pc:docMk/>
            <pc:sldMk cId="1767098746" sldId="260"/>
            <ac:cxnSpMk id="53" creationId="{BA9C4913-AC40-48D7-900C-9BB6004987DE}"/>
          </ac:cxnSpMkLst>
        </pc:cxnChg>
        <pc:cxnChg chg="add del">
          <ac:chgData name="Ingmar Wever" userId="1d4f24f3f093ab16" providerId="LiveId" clId="{3F45186A-17D8-41D8-8695-4A0670A26CCC}" dt="2018-12-13T12:36:59.760" v="1876" actId="478"/>
          <ac:cxnSpMkLst>
            <pc:docMk/>
            <pc:sldMk cId="1767098746" sldId="260"/>
            <ac:cxnSpMk id="54" creationId="{0E66FE8A-C7FE-4E54-A86B-A9D149C27852}"/>
          </ac:cxnSpMkLst>
        </pc:cxnChg>
        <pc:cxnChg chg="add del">
          <ac:chgData name="Ingmar Wever" userId="1d4f24f3f093ab16" providerId="LiveId" clId="{3F45186A-17D8-41D8-8695-4A0670A26CCC}" dt="2018-12-13T12:36:58.666" v="1875" actId="478"/>
          <ac:cxnSpMkLst>
            <pc:docMk/>
            <pc:sldMk cId="1767098746" sldId="260"/>
            <ac:cxnSpMk id="55" creationId="{58150042-78AF-4FAB-9B41-2B54938DD7D1}"/>
          </ac:cxnSpMkLst>
        </pc:cxnChg>
        <pc:cxnChg chg="add del">
          <ac:chgData name="Ingmar Wever" userId="1d4f24f3f093ab16" providerId="LiveId" clId="{3F45186A-17D8-41D8-8695-4A0670A26CCC}" dt="2018-12-13T12:37:01.808" v="1878" actId="478"/>
          <ac:cxnSpMkLst>
            <pc:docMk/>
            <pc:sldMk cId="1767098746" sldId="260"/>
            <ac:cxnSpMk id="60" creationId="{E14F0422-01EE-43B5-AE2D-BDC100EBF320}"/>
          </ac:cxnSpMkLst>
        </pc:cxnChg>
        <pc:cxnChg chg="add mod">
          <ac:chgData name="Ingmar Wever" userId="1d4f24f3f093ab16" providerId="LiveId" clId="{3F45186A-17D8-41D8-8695-4A0670A26CCC}" dt="2018-12-13T12:40:01.494" v="1908" actId="164"/>
          <ac:cxnSpMkLst>
            <pc:docMk/>
            <pc:sldMk cId="1767098746" sldId="260"/>
            <ac:cxnSpMk id="70" creationId="{E06728D8-9044-4B8B-91C3-7142D56305B5}"/>
          </ac:cxnSpMkLst>
        </pc:cxnChg>
        <pc:cxnChg chg="add mod">
          <ac:chgData name="Ingmar Wever" userId="1d4f24f3f093ab16" providerId="LiveId" clId="{3F45186A-17D8-41D8-8695-4A0670A26CCC}" dt="2018-12-13T12:40:01.494" v="1908" actId="164"/>
          <ac:cxnSpMkLst>
            <pc:docMk/>
            <pc:sldMk cId="1767098746" sldId="260"/>
            <ac:cxnSpMk id="71" creationId="{EDFF6822-3765-4893-995B-D78C26B33848}"/>
          </ac:cxnSpMkLst>
        </pc:cxnChg>
        <pc:cxnChg chg="add del mod">
          <ac:chgData name="Ingmar Wever" userId="1d4f24f3f093ab16" providerId="LiveId" clId="{3F45186A-17D8-41D8-8695-4A0670A26CCC}" dt="2018-12-13T12:49:41.067" v="2142" actId="478"/>
          <ac:cxnSpMkLst>
            <pc:docMk/>
            <pc:sldMk cId="1767098746" sldId="260"/>
            <ac:cxnSpMk id="89" creationId="{FA92ADEB-2EE7-4F40-9994-5FB182128F93}"/>
          </ac:cxnSpMkLst>
        </pc:cxnChg>
        <pc:cxnChg chg="add del mod">
          <ac:chgData name="Ingmar Wever" userId="1d4f24f3f093ab16" providerId="LiveId" clId="{3F45186A-17D8-41D8-8695-4A0670A26CCC}" dt="2018-12-13T12:49:40.238" v="2141" actId="478"/>
          <ac:cxnSpMkLst>
            <pc:docMk/>
            <pc:sldMk cId="1767098746" sldId="260"/>
            <ac:cxnSpMk id="90" creationId="{E5FAAA02-6709-4B0D-9E19-8B39A34DD912}"/>
          </ac:cxnSpMkLst>
        </pc:cxnChg>
        <pc:cxnChg chg="add mod">
          <ac:chgData name="Ingmar Wever" userId="1d4f24f3f093ab16" providerId="LiveId" clId="{3F45186A-17D8-41D8-8695-4A0670A26CCC}" dt="2018-12-13T12:55:02.963" v="2199" actId="692"/>
          <ac:cxnSpMkLst>
            <pc:docMk/>
            <pc:sldMk cId="1767098746" sldId="260"/>
            <ac:cxnSpMk id="143" creationId="{11A5DE12-2D27-4814-B11A-E19BFA4871D2}"/>
          </ac:cxnSpMkLst>
        </pc:cxnChg>
      </pc:sldChg>
      <pc:sldChg chg="addSp delSp modSp add ord setBg modNotesTx">
        <pc:chgData name="Ingmar Wever" userId="1d4f24f3f093ab16" providerId="LiveId" clId="{3F45186A-17D8-41D8-8695-4A0670A26CCC}" dt="2018-12-18T17:21:21.380" v="13035" actId="1038"/>
        <pc:sldMkLst>
          <pc:docMk/>
          <pc:sldMk cId="449315348" sldId="265"/>
        </pc:sldMkLst>
        <pc:spChg chg="add del mod">
          <ac:chgData name="Ingmar Wever" userId="1d4f24f3f093ab16" providerId="LiveId" clId="{3F45186A-17D8-41D8-8695-4A0670A26CCC}" dt="2018-12-16T12:09:22.169" v="6880" actId="478"/>
          <ac:spMkLst>
            <pc:docMk/>
            <pc:sldMk cId="449315348" sldId="265"/>
            <ac:spMk id="5" creationId="{F02E8DD5-B8E7-4FC4-B312-5E9B93617FF4}"/>
          </ac:spMkLst>
        </pc:spChg>
        <pc:spChg chg="add del mod">
          <ac:chgData name="Ingmar Wever" userId="1d4f24f3f093ab16" providerId="LiveId" clId="{3F45186A-17D8-41D8-8695-4A0670A26CCC}" dt="2018-12-12T20:41:29.702" v="1351" actId="478"/>
          <ac:spMkLst>
            <pc:docMk/>
            <pc:sldMk cId="449315348" sldId="265"/>
            <ac:spMk id="6" creationId="{5111D05B-F1EF-4A78-ADE8-2A6F13ABEAE8}"/>
          </ac:spMkLst>
        </pc:spChg>
        <pc:spChg chg="add del mod">
          <ac:chgData name="Ingmar Wever" userId="1d4f24f3f093ab16" providerId="LiveId" clId="{3F45186A-17D8-41D8-8695-4A0670A26CCC}" dt="2018-12-16T12:09:24.607" v="6881" actId="478"/>
          <ac:spMkLst>
            <pc:docMk/>
            <pc:sldMk cId="449315348" sldId="265"/>
            <ac:spMk id="6" creationId="{88B3BD40-65C5-46C6-BFF6-7B56AC7F781B}"/>
          </ac:spMkLst>
        </pc:spChg>
        <pc:spChg chg="del mod">
          <ac:chgData name="Ingmar Wever" userId="1d4f24f3f093ab16" providerId="LiveId" clId="{3F45186A-17D8-41D8-8695-4A0670A26CCC}" dt="2018-12-12T20:41:37.485" v="1354" actId="478"/>
          <ac:spMkLst>
            <pc:docMk/>
            <pc:sldMk cId="449315348" sldId="265"/>
            <ac:spMk id="10" creationId="{22D383F4-CF7D-4AFE-8702-751CAEC0EE8F}"/>
          </ac:spMkLst>
        </pc:spChg>
        <pc:spChg chg="del">
          <ac:chgData name="Ingmar Wever" userId="1d4f24f3f093ab16" providerId="LiveId" clId="{3F45186A-17D8-41D8-8695-4A0670A26CCC}" dt="2018-12-12T19:42:45.340" v="1150" actId="478"/>
          <ac:spMkLst>
            <pc:docMk/>
            <pc:sldMk cId="449315348" sldId="265"/>
            <ac:spMk id="46" creationId="{BAB2CD67-A062-4EC9-888B-ABB89BD8A44C}"/>
          </ac:spMkLst>
        </pc:spChg>
        <pc:spChg chg="del">
          <ac:chgData name="Ingmar Wever" userId="1d4f24f3f093ab16" providerId="LiveId" clId="{3F45186A-17D8-41D8-8695-4A0670A26CCC}" dt="2018-12-12T19:42:51.675" v="1157" actId="478"/>
          <ac:spMkLst>
            <pc:docMk/>
            <pc:sldMk cId="449315348" sldId="265"/>
            <ac:spMk id="47" creationId="{CD4754E5-70EE-4F90-B0EA-EA8F2EB66BC6}"/>
          </ac:spMkLst>
        </pc:spChg>
        <pc:spChg chg="del">
          <ac:chgData name="Ingmar Wever" userId="1d4f24f3f093ab16" providerId="LiveId" clId="{3F45186A-17D8-41D8-8695-4A0670A26CCC}" dt="2018-12-12T19:42:53.785" v="1158" actId="478"/>
          <ac:spMkLst>
            <pc:docMk/>
            <pc:sldMk cId="449315348" sldId="265"/>
            <ac:spMk id="52" creationId="{612E2081-8B16-4800-84DF-9D4B448B0D45}"/>
          </ac:spMkLst>
        </pc:spChg>
        <pc:spChg chg="add mod">
          <ac:chgData name="Ingmar Wever" userId="1d4f24f3f093ab16" providerId="LiveId" clId="{3F45186A-17D8-41D8-8695-4A0670A26CCC}" dt="2018-12-16T12:18:30.386" v="7072" actId="1036"/>
          <ac:spMkLst>
            <pc:docMk/>
            <pc:sldMk cId="449315348" sldId="265"/>
            <ac:spMk id="53" creationId="{440209B5-3247-4A84-AB57-128306553662}"/>
          </ac:spMkLst>
        </pc:spChg>
        <pc:spChg chg="add mod">
          <ac:chgData name="Ingmar Wever" userId="1d4f24f3f093ab16" providerId="LiveId" clId="{3F45186A-17D8-41D8-8695-4A0670A26CCC}" dt="2018-12-16T12:18:30.386" v="7072" actId="1036"/>
          <ac:spMkLst>
            <pc:docMk/>
            <pc:sldMk cId="449315348" sldId="265"/>
            <ac:spMk id="54" creationId="{68DC049F-8C6B-43DD-85EA-89511A21CBE2}"/>
          </ac:spMkLst>
        </pc:spChg>
        <pc:spChg chg="add mod">
          <ac:chgData name="Ingmar Wever" userId="1d4f24f3f093ab16" providerId="LiveId" clId="{3F45186A-17D8-41D8-8695-4A0670A26CCC}" dt="2018-12-16T12:18:30.386" v="7072" actId="1036"/>
          <ac:spMkLst>
            <pc:docMk/>
            <pc:sldMk cId="449315348" sldId="265"/>
            <ac:spMk id="55" creationId="{AF742341-04A9-4033-A266-4B2046B80586}"/>
          </ac:spMkLst>
        </pc:spChg>
        <pc:spChg chg="add mod">
          <ac:chgData name="Ingmar Wever" userId="1d4f24f3f093ab16" providerId="LiveId" clId="{3F45186A-17D8-41D8-8695-4A0670A26CCC}" dt="2018-12-16T12:18:30.386" v="7072" actId="1036"/>
          <ac:spMkLst>
            <pc:docMk/>
            <pc:sldMk cId="449315348" sldId="265"/>
            <ac:spMk id="56" creationId="{DB401E3A-83B4-4801-A906-1A001251513E}"/>
          </ac:spMkLst>
        </pc:spChg>
        <pc:spChg chg="add mod">
          <ac:chgData name="Ingmar Wever" userId="1d4f24f3f093ab16" providerId="LiveId" clId="{3F45186A-17D8-41D8-8695-4A0670A26CCC}" dt="2018-12-16T12:18:30.386" v="7072" actId="1036"/>
          <ac:spMkLst>
            <pc:docMk/>
            <pc:sldMk cId="449315348" sldId="265"/>
            <ac:spMk id="57" creationId="{94AF900E-AC05-4799-BA46-24C7F02551C3}"/>
          </ac:spMkLst>
        </pc:spChg>
        <pc:spChg chg="add mod">
          <ac:chgData name="Ingmar Wever" userId="1d4f24f3f093ab16" providerId="LiveId" clId="{3F45186A-17D8-41D8-8695-4A0670A26CCC}" dt="2018-12-16T12:18:30.386" v="7072" actId="1036"/>
          <ac:spMkLst>
            <pc:docMk/>
            <pc:sldMk cId="449315348" sldId="265"/>
            <ac:spMk id="58" creationId="{143132D8-9769-4556-AAEE-D7205DB88D70}"/>
          </ac:spMkLst>
        </pc:spChg>
        <pc:spChg chg="add mod">
          <ac:chgData name="Ingmar Wever" userId="1d4f24f3f093ab16" providerId="LiveId" clId="{3F45186A-17D8-41D8-8695-4A0670A26CCC}" dt="2018-12-16T12:11:49.977" v="6922" actId="1076"/>
          <ac:spMkLst>
            <pc:docMk/>
            <pc:sldMk cId="449315348" sldId="265"/>
            <ac:spMk id="100" creationId="{59FC0DEE-5668-4B6B-93F1-A3AFD6929484}"/>
          </ac:spMkLst>
        </pc:spChg>
        <pc:spChg chg="add del">
          <ac:chgData name="Ingmar Wever" userId="1d4f24f3f093ab16" providerId="LiveId" clId="{3F45186A-17D8-41D8-8695-4A0670A26CCC}" dt="2018-12-16T12:13:15.761" v="6941"/>
          <ac:spMkLst>
            <pc:docMk/>
            <pc:sldMk cId="449315348" sldId="265"/>
            <ac:spMk id="217" creationId="{3678B5DC-0F0B-49AD-A6B5-BDEFDD397B1C}"/>
          </ac:spMkLst>
        </pc:spChg>
        <pc:spChg chg="mod">
          <ac:chgData name="Ingmar Wever" userId="1d4f24f3f093ab16" providerId="LiveId" clId="{3F45186A-17D8-41D8-8695-4A0670A26CCC}" dt="2018-12-16T12:16:40.077" v="6990" actId="1076"/>
          <ac:spMkLst>
            <pc:docMk/>
            <pc:sldMk cId="449315348" sldId="265"/>
            <ac:spMk id="383" creationId="{42E1D412-3DB9-48F4-AD1E-FE97EBF29DBD}"/>
          </ac:spMkLst>
        </pc:spChg>
        <pc:grpChg chg="add mod">
          <ac:chgData name="Ingmar Wever" userId="1d4f24f3f093ab16" providerId="LiveId" clId="{3F45186A-17D8-41D8-8695-4A0670A26CCC}" dt="2018-12-16T12:18:30.386" v="7072" actId="1036"/>
          <ac:grpSpMkLst>
            <pc:docMk/>
            <pc:sldMk cId="449315348" sldId="265"/>
            <ac:grpSpMk id="3" creationId="{7BC61924-B9E7-4E88-90FA-377B1A621CAD}"/>
          </ac:grpSpMkLst>
        </pc:grpChg>
        <pc:grpChg chg="add mod">
          <ac:chgData name="Ingmar Wever" userId="1d4f24f3f093ab16" providerId="LiveId" clId="{3F45186A-17D8-41D8-8695-4A0670A26CCC}" dt="2018-12-16T12:29:47.934" v="7161" actId="1076"/>
          <ac:grpSpMkLst>
            <pc:docMk/>
            <pc:sldMk cId="449315348" sldId="265"/>
            <ac:grpSpMk id="4" creationId="{5E5E2BA5-155F-4A87-A538-96C046AC85C2}"/>
          </ac:grpSpMkLst>
        </pc:grpChg>
        <pc:grpChg chg="del">
          <ac:chgData name="Ingmar Wever" userId="1d4f24f3f093ab16" providerId="LiveId" clId="{3F45186A-17D8-41D8-8695-4A0670A26CCC}" dt="2018-12-12T19:42:46.843" v="1151" actId="478"/>
          <ac:grpSpMkLst>
            <pc:docMk/>
            <pc:sldMk cId="449315348" sldId="265"/>
            <ac:grpSpMk id="11" creationId="{58925FC3-4D38-4C36-84B8-97345C1FC8F2}"/>
          </ac:grpSpMkLst>
        </pc:grpChg>
        <pc:grpChg chg="add mod">
          <ac:chgData name="Ingmar Wever" userId="1d4f24f3f093ab16" providerId="LiveId" clId="{3F45186A-17D8-41D8-8695-4A0670A26CCC}" dt="2018-12-16T12:29:51.295" v="7162" actId="1076"/>
          <ac:grpSpMkLst>
            <pc:docMk/>
            <pc:sldMk cId="449315348" sldId="265"/>
            <ac:grpSpMk id="61" creationId="{BB5FFE96-0661-4B7A-AF1D-60550CAB09C6}"/>
          </ac:grpSpMkLst>
        </pc:grpChg>
        <pc:grpChg chg="add mod">
          <ac:chgData name="Ingmar Wever" userId="1d4f24f3f093ab16" providerId="LiveId" clId="{3F45186A-17D8-41D8-8695-4A0670A26CCC}" dt="2018-12-16T12:30:18.258" v="7165" actId="1076"/>
          <ac:grpSpMkLst>
            <pc:docMk/>
            <pc:sldMk cId="449315348" sldId="265"/>
            <ac:grpSpMk id="101" creationId="{D7AD5A21-4DCB-4289-ACAA-E4582B3015C1}"/>
          </ac:grpSpMkLst>
        </pc:grpChg>
        <pc:grpChg chg="add del">
          <ac:chgData name="Ingmar Wever" userId="1d4f24f3f093ab16" providerId="LiveId" clId="{3F45186A-17D8-41D8-8695-4A0670A26CCC}" dt="2018-12-16T12:13:15.761" v="6941"/>
          <ac:grpSpMkLst>
            <pc:docMk/>
            <pc:sldMk cId="449315348" sldId="265"/>
            <ac:grpSpMk id="138" creationId="{A2758533-78D9-4CE0-9105-24358AA50181}"/>
          </ac:grpSpMkLst>
        </pc:grpChg>
        <pc:grpChg chg="add mod">
          <ac:chgData name="Ingmar Wever" userId="1d4f24f3f093ab16" providerId="LiveId" clId="{3F45186A-17D8-41D8-8695-4A0670A26CCC}" dt="2018-12-18T17:21:21.380" v="13035" actId="1038"/>
          <ac:grpSpMkLst>
            <pc:docMk/>
            <pc:sldMk cId="449315348" sldId="265"/>
            <ac:grpSpMk id="175" creationId="{F790A52A-1999-4E0C-9FAF-A823FEE0367F}"/>
          </ac:grpSpMkLst>
        </pc:grpChg>
        <pc:grpChg chg="add del">
          <ac:chgData name="Ingmar Wever" userId="1d4f24f3f093ab16" providerId="LiveId" clId="{3F45186A-17D8-41D8-8695-4A0670A26CCC}" dt="2018-12-16T12:13:15.761" v="6941"/>
          <ac:grpSpMkLst>
            <pc:docMk/>
            <pc:sldMk cId="449315348" sldId="265"/>
            <ac:grpSpMk id="181" creationId="{AF727DD0-9F5F-40E7-A225-0073D036C505}"/>
          </ac:grpSpMkLst>
        </pc:grpChg>
        <pc:grpChg chg="add del mod">
          <ac:chgData name="Ingmar Wever" userId="1d4f24f3f093ab16" providerId="LiveId" clId="{3F45186A-17D8-41D8-8695-4A0670A26CCC}" dt="2018-12-16T12:14:05.902" v="6953"/>
          <ac:grpSpMkLst>
            <pc:docMk/>
            <pc:sldMk cId="449315348" sldId="265"/>
            <ac:grpSpMk id="218" creationId="{224A4592-720E-474B-A8CC-31502FCCD46D}"/>
          </ac:grpSpMkLst>
        </pc:grpChg>
        <pc:grpChg chg="add del mod">
          <ac:chgData name="Ingmar Wever" userId="1d4f24f3f093ab16" providerId="LiveId" clId="{3F45186A-17D8-41D8-8695-4A0670A26CCC}" dt="2018-12-16T12:14:05.902" v="6953"/>
          <ac:grpSpMkLst>
            <pc:docMk/>
            <pc:sldMk cId="449315348" sldId="265"/>
            <ac:grpSpMk id="261" creationId="{8BC6ECFE-BDA3-42AA-BA23-F42204E91C26}"/>
          </ac:grpSpMkLst>
        </pc:grpChg>
        <pc:grpChg chg="add mod">
          <ac:chgData name="Ingmar Wever" userId="1d4f24f3f093ab16" providerId="LiveId" clId="{3F45186A-17D8-41D8-8695-4A0670A26CCC}" dt="2018-12-16T12:30:13.663" v="7164" actId="1076"/>
          <ac:grpSpMkLst>
            <pc:docMk/>
            <pc:sldMk cId="449315348" sldId="265"/>
            <ac:grpSpMk id="299" creationId="{9FA703B5-A5DA-4558-B7FD-51A70E571ED8}"/>
          </ac:grpSpMkLst>
        </pc:grpChg>
        <pc:grpChg chg="add mod">
          <ac:chgData name="Ingmar Wever" userId="1d4f24f3f093ab16" providerId="LiveId" clId="{3F45186A-17D8-41D8-8695-4A0670A26CCC}" dt="2018-12-16T12:30:20.884" v="7166" actId="1076"/>
          <ac:grpSpMkLst>
            <pc:docMk/>
            <pc:sldMk cId="449315348" sldId="265"/>
            <ac:grpSpMk id="342" creationId="{1E6109B9-6831-4B3A-BB01-D6DBDF733A1A}"/>
          </ac:grpSpMkLst>
        </pc:grpChg>
        <pc:grpChg chg="add mod">
          <ac:chgData name="Ingmar Wever" userId="1d4f24f3f093ab16" providerId="LiveId" clId="{3F45186A-17D8-41D8-8695-4A0670A26CCC}" dt="2018-12-16T12:30:11.850" v="7163" actId="1076"/>
          <ac:grpSpMkLst>
            <pc:docMk/>
            <pc:sldMk cId="449315348" sldId="265"/>
            <ac:grpSpMk id="380" creationId="{607F1B07-1184-451B-BA1D-F33446E25FCE}"/>
          </ac:grpSpMkLst>
        </pc:grpChg>
        <pc:graphicFrameChg chg="add del">
          <ac:chgData name="Ingmar Wever" userId="1d4f24f3f093ab16" providerId="LiveId" clId="{3F45186A-17D8-41D8-8695-4A0670A26CCC}" dt="2018-12-12T19:43:01.070" v="1160"/>
          <ac:graphicFrameMkLst>
            <pc:docMk/>
            <pc:sldMk cId="449315348" sldId="265"/>
            <ac:graphicFrameMk id="48" creationId="{DE0619E5-F9E1-4CEE-8241-F181E23F737D}"/>
          </ac:graphicFrameMkLst>
        </pc:graphicFrameChg>
        <pc:graphicFrameChg chg="add mod modGraphic">
          <ac:chgData name="Ingmar Wever" userId="1d4f24f3f093ab16" providerId="LiveId" clId="{3F45186A-17D8-41D8-8695-4A0670A26CCC}" dt="2018-12-17T16:22:29.153" v="10590" actId="20577"/>
          <ac:graphicFrameMkLst>
            <pc:docMk/>
            <pc:sldMk cId="449315348" sldId="265"/>
            <ac:graphicFrameMk id="59" creationId="{1CDAB4A0-2C0B-48A9-84DE-3C6AA00541C6}"/>
          </ac:graphicFrameMkLst>
        </pc:graphicFrameChg>
        <pc:picChg chg="del">
          <ac:chgData name="Ingmar Wever" userId="1d4f24f3f093ab16" providerId="LiveId" clId="{3F45186A-17D8-41D8-8695-4A0670A26CCC}" dt="2018-12-12T19:42:48.942" v="1153" actId="478"/>
          <ac:picMkLst>
            <pc:docMk/>
            <pc:sldMk cId="449315348" sldId="265"/>
            <ac:picMk id="2" creationId="{FD820943-E557-4060-9C6A-C69E44FDC826}"/>
          </ac:picMkLst>
        </pc:picChg>
        <pc:picChg chg="del">
          <ac:chgData name="Ingmar Wever" userId="1d4f24f3f093ab16" providerId="LiveId" clId="{3F45186A-17D8-41D8-8695-4A0670A26CCC}" dt="2018-12-12T19:42:47.746" v="1152" actId="478"/>
          <ac:picMkLst>
            <pc:docMk/>
            <pc:sldMk cId="449315348" sldId="265"/>
            <ac:picMk id="45" creationId="{FBB23902-4F75-433C-8832-F395E9E42F78}"/>
          </ac:picMkLst>
        </pc:picChg>
        <pc:picChg chg="del">
          <ac:chgData name="Ingmar Wever" userId="1d4f24f3f093ab16" providerId="LiveId" clId="{3F45186A-17D8-41D8-8695-4A0670A26CCC}" dt="2018-12-12T19:42:50.666" v="1156" actId="478"/>
          <ac:picMkLst>
            <pc:docMk/>
            <pc:sldMk cId="449315348" sldId="265"/>
            <ac:picMk id="49" creationId="{96E78D4D-42A6-434F-8EDF-A462248AE0F9}"/>
          </ac:picMkLst>
        </pc:picChg>
        <pc:picChg chg="del">
          <ac:chgData name="Ingmar Wever" userId="1d4f24f3f093ab16" providerId="LiveId" clId="{3F45186A-17D8-41D8-8695-4A0670A26CCC}" dt="2018-12-12T19:42:49.622" v="1154" actId="478"/>
          <ac:picMkLst>
            <pc:docMk/>
            <pc:sldMk cId="449315348" sldId="265"/>
            <ac:picMk id="50" creationId="{3230A785-E20C-4B54-A9A8-A22EACC04F18}"/>
          </ac:picMkLst>
        </pc:picChg>
        <pc:picChg chg="del">
          <ac:chgData name="Ingmar Wever" userId="1d4f24f3f093ab16" providerId="LiveId" clId="{3F45186A-17D8-41D8-8695-4A0670A26CCC}" dt="2018-12-12T19:42:49.994" v="1155" actId="478"/>
          <ac:picMkLst>
            <pc:docMk/>
            <pc:sldMk cId="449315348" sldId="265"/>
            <ac:picMk id="51" creationId="{24E0A1E6-8FCA-460A-84D5-C457AE4579B6}"/>
          </ac:picMkLst>
        </pc:picChg>
        <pc:picChg chg="add mod">
          <ac:chgData name="Ingmar Wever" userId="1d4f24f3f093ab16" providerId="LiveId" clId="{3F45186A-17D8-41D8-8695-4A0670A26CCC}" dt="2018-12-12T19:51:21.692" v="1210" actId="164"/>
          <ac:picMkLst>
            <pc:docMk/>
            <pc:sldMk cId="449315348" sldId="265"/>
            <ac:picMk id="60" creationId="{5DB3B457-936A-4E7F-AB67-E2B014C067EC}"/>
          </ac:picMkLst>
        </pc:picChg>
        <pc:picChg chg="add mod">
          <ac:chgData name="Ingmar Wever" userId="1d4f24f3f093ab16" providerId="LiveId" clId="{3F45186A-17D8-41D8-8695-4A0670A26CCC}" dt="2018-12-12T19:51:21.692" v="1210" actId="164"/>
          <ac:picMkLst>
            <pc:docMk/>
            <pc:sldMk cId="449315348" sldId="265"/>
            <ac:picMk id="95" creationId="{10E053FE-91C8-47E5-9CAF-960BD888A477}"/>
          </ac:picMkLst>
        </pc:picChg>
        <pc:picChg chg="add mod">
          <ac:chgData name="Ingmar Wever" userId="1d4f24f3f093ab16" providerId="LiveId" clId="{3F45186A-17D8-41D8-8695-4A0670A26CCC}" dt="2018-12-16T12:18:30.386" v="7072" actId="1036"/>
          <ac:picMkLst>
            <pc:docMk/>
            <pc:sldMk cId="449315348" sldId="265"/>
            <ac:picMk id="96" creationId="{99AEED83-6864-478B-B4BA-82C4BB70B1A1}"/>
          </ac:picMkLst>
        </pc:picChg>
        <pc:picChg chg="add mod">
          <ac:chgData name="Ingmar Wever" userId="1d4f24f3f093ab16" providerId="LiveId" clId="{3F45186A-17D8-41D8-8695-4A0670A26CCC}" dt="2018-12-12T19:43:43.724" v="1168" actId="164"/>
          <ac:picMkLst>
            <pc:docMk/>
            <pc:sldMk cId="449315348" sldId="265"/>
            <ac:picMk id="97" creationId="{FF52CB6F-E2F3-4143-9453-F18CF23BB6C9}"/>
          </ac:picMkLst>
        </pc:picChg>
        <pc:picChg chg="add mod">
          <ac:chgData name="Ingmar Wever" userId="1d4f24f3f093ab16" providerId="LiveId" clId="{3F45186A-17D8-41D8-8695-4A0670A26CCC}" dt="2018-12-12T19:43:43.724" v="1168" actId="164"/>
          <ac:picMkLst>
            <pc:docMk/>
            <pc:sldMk cId="449315348" sldId="265"/>
            <ac:picMk id="98" creationId="{29E7D2C1-D37B-4D4E-BB0D-A2D11B570AE2}"/>
          </ac:picMkLst>
        </pc:picChg>
        <pc:picChg chg="add mod">
          <ac:chgData name="Ingmar Wever" userId="1d4f24f3f093ab16" providerId="LiveId" clId="{3F45186A-17D8-41D8-8695-4A0670A26CCC}" dt="2018-12-16T12:18:30.386" v="7072" actId="1036"/>
          <ac:picMkLst>
            <pc:docMk/>
            <pc:sldMk cId="449315348" sldId="265"/>
            <ac:picMk id="99" creationId="{154AD31A-436B-452B-B556-E5078E697A5C}"/>
          </ac:picMkLst>
        </pc:picChg>
        <pc:picChg chg="add del">
          <ac:chgData name="Ingmar Wever" userId="1d4f24f3f093ab16" providerId="LiveId" clId="{3F45186A-17D8-41D8-8695-4A0670A26CCC}" dt="2018-12-16T12:13:15.761" v="6941"/>
          <ac:picMkLst>
            <pc:docMk/>
            <pc:sldMk cId="449315348" sldId="265"/>
            <ac:picMk id="215" creationId="{9B2B82F4-59BE-4203-AB79-AAAC2631776D}"/>
          </ac:picMkLst>
        </pc:picChg>
        <pc:picChg chg="add del">
          <ac:chgData name="Ingmar Wever" userId="1d4f24f3f093ab16" providerId="LiveId" clId="{3F45186A-17D8-41D8-8695-4A0670A26CCC}" dt="2018-12-16T12:13:15.761" v="6941"/>
          <ac:picMkLst>
            <pc:docMk/>
            <pc:sldMk cId="449315348" sldId="265"/>
            <ac:picMk id="216" creationId="{2C8E2472-DC45-4132-A215-1AD8A2809DA4}"/>
          </ac:picMkLst>
        </pc:picChg>
        <pc:picChg chg="mod">
          <ac:chgData name="Ingmar Wever" userId="1d4f24f3f093ab16" providerId="LiveId" clId="{3F45186A-17D8-41D8-8695-4A0670A26CCC}" dt="2018-12-16T16:11:14.329" v="7842"/>
          <ac:picMkLst>
            <pc:docMk/>
            <pc:sldMk cId="449315348" sldId="265"/>
            <ac:picMk id="300" creationId="{E4340FAE-350C-4F49-AECF-05C4DE67EBB6}"/>
          </ac:picMkLst>
        </pc:picChg>
        <pc:picChg chg="mod">
          <ac:chgData name="Ingmar Wever" userId="1d4f24f3f093ab16" providerId="LiveId" clId="{3F45186A-17D8-41D8-8695-4A0670A26CCC}" dt="2018-12-16T12:16:42.468" v="6991" actId="1076"/>
          <ac:picMkLst>
            <pc:docMk/>
            <pc:sldMk cId="449315348" sldId="265"/>
            <ac:picMk id="382" creationId="{FBEBBEFB-A8A4-4B18-B9A9-F1FA7CAEDDAB}"/>
          </ac:picMkLst>
        </pc:picChg>
      </pc:sldChg>
      <pc:sldChg chg="addSp delSp modSp add modNotesTx">
        <pc:chgData name="Ingmar Wever" userId="1d4f24f3f093ab16" providerId="LiveId" clId="{3F45186A-17D8-41D8-8695-4A0670A26CCC}" dt="2018-12-18T16:11:12.487" v="11752" actId="20577"/>
        <pc:sldMkLst>
          <pc:docMk/>
          <pc:sldMk cId="2876138997" sldId="266"/>
        </pc:sldMkLst>
        <pc:spChg chg="mod">
          <ac:chgData name="Ingmar Wever" userId="1d4f24f3f093ab16" providerId="LiveId" clId="{3F45186A-17D8-41D8-8695-4A0670A26CCC}" dt="2018-12-18T16:11:12.487" v="11752" actId="20577"/>
          <ac:spMkLst>
            <pc:docMk/>
            <pc:sldMk cId="2876138997" sldId="266"/>
            <ac:spMk id="2" creationId="{EC7AC959-CC88-4AC5-BBE1-518A462F37E8}"/>
          </ac:spMkLst>
        </pc:spChg>
        <pc:spChg chg="mod">
          <ac:chgData name="Ingmar Wever" userId="1d4f24f3f093ab16" providerId="LiveId" clId="{3F45186A-17D8-41D8-8695-4A0670A26CCC}" dt="2018-12-18T14:04:12.224" v="11505" actId="20577"/>
          <ac:spMkLst>
            <pc:docMk/>
            <pc:sldMk cId="2876138997" sldId="266"/>
            <ac:spMk id="3" creationId="{16EF1C5E-2AD8-40AD-9231-B838510621C3}"/>
          </ac:spMkLst>
        </pc:spChg>
        <pc:spChg chg="add">
          <ac:chgData name="Ingmar Wever" userId="1d4f24f3f093ab16" providerId="LiveId" clId="{3F45186A-17D8-41D8-8695-4A0670A26CCC}" dt="2018-12-14T11:41:48.789" v="6225"/>
          <ac:spMkLst>
            <pc:docMk/>
            <pc:sldMk cId="2876138997" sldId="266"/>
            <ac:spMk id="5" creationId="{BA1B3DCE-101B-4BA6-8101-6A55C21CF265}"/>
          </ac:spMkLst>
        </pc:spChg>
        <pc:grpChg chg="add mod">
          <ac:chgData name="Ingmar Wever" userId="1d4f24f3f093ab16" providerId="LiveId" clId="{3F45186A-17D8-41D8-8695-4A0670A26CCC}" dt="2018-12-16T16:00:38.122" v="7788" actId="1076"/>
          <ac:grpSpMkLst>
            <pc:docMk/>
            <pc:sldMk cId="2876138997" sldId="266"/>
            <ac:grpSpMk id="7" creationId="{1C495516-9649-4480-B872-2EC3C8697D42}"/>
          </ac:grpSpMkLst>
        </pc:grpChg>
        <pc:picChg chg="add del mod">
          <ac:chgData name="Ingmar Wever" userId="1d4f24f3f093ab16" providerId="LiveId" clId="{3F45186A-17D8-41D8-8695-4A0670A26CCC}" dt="2018-12-12T23:24:06.884" v="1598" actId="478"/>
          <ac:picMkLst>
            <pc:docMk/>
            <pc:sldMk cId="2876138997" sldId="266"/>
            <ac:picMk id="6" creationId="{3121BA76-6B1F-4708-8C33-DAA629DC667B}"/>
          </ac:picMkLst>
        </pc:picChg>
        <pc:picChg chg="add del mod">
          <ac:chgData name="Ingmar Wever" userId="1d4f24f3f093ab16" providerId="LiveId" clId="{3F45186A-17D8-41D8-8695-4A0670A26CCC}" dt="2018-12-12T23:24:05.631" v="1597" actId="478"/>
          <ac:picMkLst>
            <pc:docMk/>
            <pc:sldMk cId="2876138997" sldId="266"/>
            <ac:picMk id="8" creationId="{CF078B87-E129-4593-890B-B94BFFE9FD68}"/>
          </ac:picMkLst>
        </pc:picChg>
        <pc:picChg chg="add del mod">
          <ac:chgData name="Ingmar Wever" userId="1d4f24f3f093ab16" providerId="LiveId" clId="{3F45186A-17D8-41D8-8695-4A0670A26CCC}" dt="2018-12-16T12:33:02.237" v="7176" actId="478"/>
          <ac:picMkLst>
            <pc:docMk/>
            <pc:sldMk cId="2876138997" sldId="266"/>
            <ac:picMk id="1026" creationId="{E9EB4DDB-4513-469A-94B8-924D74305F41}"/>
          </ac:picMkLst>
        </pc:picChg>
      </pc:sldChg>
      <pc:sldChg chg="addSp delSp modSp add modNotesTx">
        <pc:chgData name="Ingmar Wever" userId="1d4f24f3f093ab16" providerId="LiveId" clId="{3F45186A-17D8-41D8-8695-4A0670A26CCC}" dt="2018-12-18T14:15:28.707" v="11739" actId="20577"/>
        <pc:sldMkLst>
          <pc:docMk/>
          <pc:sldMk cId="2972786987" sldId="267"/>
        </pc:sldMkLst>
        <pc:spChg chg="mod">
          <ac:chgData name="Ingmar Wever" userId="1d4f24f3f093ab16" providerId="LiveId" clId="{3F45186A-17D8-41D8-8695-4A0670A26CCC}" dt="2018-12-17T22:36:36.826" v="10962" actId="122"/>
          <ac:spMkLst>
            <pc:docMk/>
            <pc:sldMk cId="2972786987" sldId="267"/>
            <ac:spMk id="2" creationId="{49714AAA-48D5-448C-883A-AB5F2CB66B06}"/>
          </ac:spMkLst>
        </pc:spChg>
        <pc:spChg chg="del mod">
          <ac:chgData name="Ingmar Wever" userId="1d4f24f3f093ab16" providerId="LiveId" clId="{3F45186A-17D8-41D8-8695-4A0670A26CCC}" dt="2018-12-13T12:59:36.530" v="2248" actId="478"/>
          <ac:spMkLst>
            <pc:docMk/>
            <pc:sldMk cId="2972786987" sldId="267"/>
            <ac:spMk id="3" creationId="{D9EBBD92-DC45-4419-A9F2-B4B600BC573D}"/>
          </ac:spMkLst>
        </pc:spChg>
        <pc:spChg chg="add del mod">
          <ac:chgData name="Ingmar Wever" userId="1d4f24f3f093ab16" providerId="LiveId" clId="{3F45186A-17D8-41D8-8695-4A0670A26CCC}" dt="2018-12-17T22:33:26.164" v="10866" actId="478"/>
          <ac:spMkLst>
            <pc:docMk/>
            <pc:sldMk cId="2972786987" sldId="267"/>
            <ac:spMk id="5" creationId="{311EEA6A-9246-4CF1-81FC-D79B020E3480}"/>
          </ac:spMkLst>
        </pc:spChg>
        <pc:spChg chg="add del mod">
          <ac:chgData name="Ingmar Wever" userId="1d4f24f3f093ab16" providerId="LiveId" clId="{3F45186A-17D8-41D8-8695-4A0670A26CCC}" dt="2018-12-13T12:59:38.890" v="2249" actId="478"/>
          <ac:spMkLst>
            <pc:docMk/>
            <pc:sldMk cId="2972786987" sldId="267"/>
            <ac:spMk id="6" creationId="{142986D4-03A9-4C0E-BC38-770B70C14233}"/>
          </ac:spMkLst>
        </pc:spChg>
        <pc:spChg chg="add del mod">
          <ac:chgData name="Ingmar Wever" userId="1d4f24f3f093ab16" providerId="LiveId" clId="{3F45186A-17D8-41D8-8695-4A0670A26CCC}" dt="2018-12-17T22:33:23.159" v="10865" actId="478"/>
          <ac:spMkLst>
            <pc:docMk/>
            <pc:sldMk cId="2972786987" sldId="267"/>
            <ac:spMk id="7" creationId="{1B20EA0B-E4D1-41AC-9B66-E72D38FA352F}"/>
          </ac:spMkLst>
        </pc:spChg>
        <pc:spChg chg="add mod ord">
          <ac:chgData name="Ingmar Wever" userId="1d4f24f3f093ab16" providerId="LiveId" clId="{3F45186A-17D8-41D8-8695-4A0670A26CCC}" dt="2018-12-17T22:35:10.808" v="10948" actId="14100"/>
          <ac:spMkLst>
            <pc:docMk/>
            <pc:sldMk cId="2972786987" sldId="267"/>
            <ac:spMk id="8" creationId="{58183789-2F2E-48A5-84B3-2237919BEE83}"/>
          </ac:spMkLst>
        </pc:spChg>
        <pc:spChg chg="add mod">
          <ac:chgData name="Ingmar Wever" userId="1d4f24f3f093ab16" providerId="LiveId" clId="{3F45186A-17D8-41D8-8695-4A0670A26CCC}" dt="2018-12-17T22:34:37.424" v="10938" actId="1036"/>
          <ac:spMkLst>
            <pc:docMk/>
            <pc:sldMk cId="2972786987" sldId="267"/>
            <ac:spMk id="9" creationId="{5D2C9F2D-9C6E-447E-9858-7D30005B13B0}"/>
          </ac:spMkLst>
        </pc:spChg>
        <pc:spChg chg="add mod ord">
          <ac:chgData name="Ingmar Wever" userId="1d4f24f3f093ab16" providerId="LiveId" clId="{3F45186A-17D8-41D8-8695-4A0670A26CCC}" dt="2018-12-17T22:36:11.317" v="10956" actId="2085"/>
          <ac:spMkLst>
            <pc:docMk/>
            <pc:sldMk cId="2972786987" sldId="267"/>
            <ac:spMk id="10" creationId="{E70BD303-1985-4A26-8E09-ABA2757F2C6B}"/>
          </ac:spMkLst>
        </pc:spChg>
        <pc:spChg chg="add mod ord">
          <ac:chgData name="Ingmar Wever" userId="1d4f24f3f093ab16" providerId="LiveId" clId="{3F45186A-17D8-41D8-8695-4A0670A26CCC}" dt="2018-12-17T22:36:58.037" v="10964" actId="14100"/>
          <ac:spMkLst>
            <pc:docMk/>
            <pc:sldMk cId="2972786987" sldId="267"/>
            <ac:spMk id="11" creationId="{B94A48C5-25F2-433D-AE13-5D3D326C515F}"/>
          </ac:spMkLst>
        </pc:spChg>
        <pc:spChg chg="add">
          <ac:chgData name="Ingmar Wever" userId="1d4f24f3f093ab16" providerId="LiveId" clId="{3F45186A-17D8-41D8-8695-4A0670A26CCC}" dt="2018-12-14T11:41:56.416" v="6228"/>
          <ac:spMkLst>
            <pc:docMk/>
            <pc:sldMk cId="2972786987" sldId="267"/>
            <ac:spMk id="12" creationId="{8DB42456-E325-4DE1-94A2-C7DC141E73EA}"/>
          </ac:spMkLst>
        </pc:spChg>
        <pc:spChg chg="add mod ord">
          <ac:chgData name="Ingmar Wever" userId="1d4f24f3f093ab16" providerId="LiveId" clId="{3F45186A-17D8-41D8-8695-4A0670A26CCC}" dt="2018-12-17T22:36:17.152" v="10961" actId="1035"/>
          <ac:spMkLst>
            <pc:docMk/>
            <pc:sldMk cId="2972786987" sldId="267"/>
            <ac:spMk id="47" creationId="{EA2D9A52-8D5C-4858-861E-F92C99EECC6B}"/>
          </ac:spMkLst>
        </pc:spChg>
        <pc:grpChg chg="add mod">
          <ac:chgData name="Ingmar Wever" userId="1d4f24f3f093ab16" providerId="LiveId" clId="{3F45186A-17D8-41D8-8695-4A0670A26CCC}" dt="2018-12-16T17:01:34.374" v="8150" actId="1038"/>
          <ac:grpSpMkLst>
            <pc:docMk/>
            <pc:sldMk cId="2972786987" sldId="267"/>
            <ac:grpSpMk id="13" creationId="{33F2CEC8-EEA0-42C9-BB59-47533725C7CD}"/>
          </ac:grpSpMkLst>
        </pc:grpChg>
      </pc:sldChg>
      <pc:sldChg chg="addSp delSp modSp add">
        <pc:chgData name="Ingmar Wever" userId="1d4f24f3f093ab16" providerId="LiveId" clId="{3F45186A-17D8-41D8-8695-4A0670A26CCC}" dt="2018-12-16T20:33:48.607" v="8867" actId="14100"/>
        <pc:sldMkLst>
          <pc:docMk/>
          <pc:sldMk cId="863887045" sldId="269"/>
        </pc:sldMkLst>
        <pc:spChg chg="del">
          <ac:chgData name="Ingmar Wever" userId="1d4f24f3f093ab16" providerId="LiveId" clId="{3F45186A-17D8-41D8-8695-4A0670A26CCC}" dt="2018-12-13T13:52:57.311" v="2324"/>
          <ac:spMkLst>
            <pc:docMk/>
            <pc:sldMk cId="863887045" sldId="269"/>
            <ac:spMk id="2" creationId="{F74458E3-9F39-47EC-89A1-828417148572}"/>
          </ac:spMkLst>
        </pc:spChg>
        <pc:spChg chg="del">
          <ac:chgData name="Ingmar Wever" userId="1d4f24f3f093ab16" providerId="LiveId" clId="{3F45186A-17D8-41D8-8695-4A0670A26CCC}" dt="2018-12-13T13:52:57.311" v="2324"/>
          <ac:spMkLst>
            <pc:docMk/>
            <pc:sldMk cId="863887045" sldId="269"/>
            <ac:spMk id="3" creationId="{0234790D-B6C7-4155-AAA1-22C415537DDD}"/>
          </ac:spMkLst>
        </pc:spChg>
        <pc:spChg chg="add mod">
          <ac:chgData name="Ingmar Wever" userId="1d4f24f3f093ab16" providerId="LiveId" clId="{3F45186A-17D8-41D8-8695-4A0670A26CCC}" dt="2018-12-16T20:28:05.585" v="8853" actId="1076"/>
          <ac:spMkLst>
            <pc:docMk/>
            <pc:sldMk cId="863887045" sldId="269"/>
            <ac:spMk id="5" creationId="{01CA6C3C-F9CF-4635-96D3-0C15F74FB3F2}"/>
          </ac:spMkLst>
        </pc:spChg>
        <pc:spChg chg="add del mod">
          <ac:chgData name="Ingmar Wever" userId="1d4f24f3f093ab16" providerId="LiveId" clId="{3F45186A-17D8-41D8-8695-4A0670A26CCC}" dt="2018-12-16T15:35:33.773" v="7584" actId="478"/>
          <ac:spMkLst>
            <pc:docMk/>
            <pc:sldMk cId="863887045" sldId="269"/>
            <ac:spMk id="6" creationId="{5EBD078C-CEA8-4EB7-8F8B-F3B25F58D146}"/>
          </ac:spMkLst>
        </pc:spChg>
        <pc:spChg chg="add mod">
          <ac:chgData name="Ingmar Wever" userId="1d4f24f3f093ab16" providerId="LiveId" clId="{3F45186A-17D8-41D8-8695-4A0670A26CCC}" dt="2018-12-14T11:39:26.061" v="6186" actId="207"/>
          <ac:spMkLst>
            <pc:docMk/>
            <pc:sldMk cId="863887045" sldId="269"/>
            <ac:spMk id="7" creationId="{FE35DB0E-5729-40E0-93B2-877BFA8E40C0}"/>
          </ac:spMkLst>
        </pc:spChg>
        <pc:spChg chg="add del mod ord">
          <ac:chgData name="Ingmar Wever" userId="1d4f24f3f093ab16" providerId="LiveId" clId="{3F45186A-17D8-41D8-8695-4A0670A26CCC}" dt="2018-12-16T12:25:46.856" v="7158"/>
          <ac:spMkLst>
            <pc:docMk/>
            <pc:sldMk cId="863887045" sldId="269"/>
            <ac:spMk id="8" creationId="{567EE776-434C-4CBD-A679-C605F6F2F3A0}"/>
          </ac:spMkLst>
        </pc:spChg>
        <pc:spChg chg="add mod ord">
          <ac:chgData name="Ingmar Wever" userId="1d4f24f3f093ab16" providerId="LiveId" clId="{3F45186A-17D8-41D8-8695-4A0670A26CCC}" dt="2018-12-16T20:33:48.607" v="8867" actId="14100"/>
          <ac:spMkLst>
            <pc:docMk/>
            <pc:sldMk cId="863887045" sldId="269"/>
            <ac:spMk id="11" creationId="{B29CC912-A1E1-4AC3-AB39-F1C6C7B50AFD}"/>
          </ac:spMkLst>
        </pc:spChg>
        <pc:grpChg chg="add mod">
          <ac:chgData name="Ingmar Wever" userId="1d4f24f3f093ab16" providerId="LiveId" clId="{3F45186A-17D8-41D8-8695-4A0670A26CCC}" dt="2018-12-16T16:04:09.600" v="7841" actId="1076"/>
          <ac:grpSpMkLst>
            <pc:docMk/>
            <pc:sldMk cId="863887045" sldId="269"/>
            <ac:grpSpMk id="14" creationId="{CC340EBD-6C3B-4A7B-8819-BC730B30C177}"/>
          </ac:grpSpMkLst>
        </pc:grpChg>
        <pc:picChg chg="add del mod ord">
          <ac:chgData name="Ingmar Wever" userId="1d4f24f3f093ab16" providerId="LiveId" clId="{3F45186A-17D8-41D8-8695-4A0670A26CCC}" dt="2018-12-16T12:25:46.856" v="7158"/>
          <ac:picMkLst>
            <pc:docMk/>
            <pc:sldMk cId="863887045" sldId="269"/>
            <ac:picMk id="3" creationId="{269279AE-EBEA-4902-94EF-15D2970476B3}"/>
          </ac:picMkLst>
        </pc:picChg>
        <pc:picChg chg="add del mod ord">
          <ac:chgData name="Ingmar Wever" userId="1d4f24f3f093ab16" providerId="LiveId" clId="{3F45186A-17D8-41D8-8695-4A0670A26CCC}" dt="2018-12-16T15:34:41.041" v="7576" actId="478"/>
          <ac:picMkLst>
            <pc:docMk/>
            <pc:sldMk cId="863887045" sldId="269"/>
            <ac:picMk id="10" creationId="{E61D2C5F-1474-420F-89A7-931DE71992E6}"/>
          </ac:picMkLst>
        </pc:picChg>
        <pc:picChg chg="add del mod ord">
          <ac:chgData name="Ingmar Wever" userId="1d4f24f3f093ab16" providerId="LiveId" clId="{3F45186A-17D8-41D8-8695-4A0670A26CCC}" dt="2018-12-16T20:27:10.491" v="8810" actId="478"/>
          <ac:picMkLst>
            <pc:docMk/>
            <pc:sldMk cId="863887045" sldId="269"/>
            <ac:picMk id="13" creationId="{DFAAD053-D734-4106-8DC9-FD8B9A3CC355}"/>
          </ac:picMkLst>
        </pc:picChg>
        <pc:picChg chg="add mod ord modCrop">
          <ac:chgData name="Ingmar Wever" userId="1d4f24f3f093ab16" providerId="LiveId" clId="{3F45186A-17D8-41D8-8695-4A0670A26CCC}" dt="2018-12-16T20:33:32.904" v="8866" actId="1036"/>
          <ac:picMkLst>
            <pc:docMk/>
            <pc:sldMk cId="863887045" sldId="269"/>
            <ac:picMk id="50" creationId="{C8DE14AD-D7EA-4F4A-97CA-E25863D77A50}"/>
          </ac:picMkLst>
        </pc:picChg>
      </pc:sldChg>
      <pc:sldChg chg="addSp delSp modSp add modNotesTx">
        <pc:chgData name="Ingmar Wever" userId="1d4f24f3f093ab16" providerId="LiveId" clId="{3F45186A-17D8-41D8-8695-4A0670A26CCC}" dt="2018-12-18T17:22:45.306" v="13037" actId="20577"/>
        <pc:sldMkLst>
          <pc:docMk/>
          <pc:sldMk cId="1405859138" sldId="270"/>
        </pc:sldMkLst>
        <pc:spChg chg="del">
          <ac:chgData name="Ingmar Wever" userId="1d4f24f3f093ab16" providerId="LiveId" clId="{3F45186A-17D8-41D8-8695-4A0670A26CCC}" dt="2018-12-13T13:54:54.461" v="2418"/>
          <ac:spMkLst>
            <pc:docMk/>
            <pc:sldMk cId="1405859138" sldId="270"/>
            <ac:spMk id="2" creationId="{E1AEF9A3-825E-40EF-98B5-96821AB0AB6C}"/>
          </ac:spMkLst>
        </pc:spChg>
        <pc:spChg chg="del">
          <ac:chgData name="Ingmar Wever" userId="1d4f24f3f093ab16" providerId="LiveId" clId="{3F45186A-17D8-41D8-8695-4A0670A26CCC}" dt="2018-12-13T13:54:54.461" v="2418"/>
          <ac:spMkLst>
            <pc:docMk/>
            <pc:sldMk cId="1405859138" sldId="270"/>
            <ac:spMk id="3" creationId="{DBDDE5C8-CF94-447F-A36D-D4BD19AF4998}"/>
          </ac:spMkLst>
        </pc:spChg>
        <pc:spChg chg="add">
          <ac:chgData name="Ingmar Wever" userId="1d4f24f3f093ab16" providerId="LiveId" clId="{3F45186A-17D8-41D8-8695-4A0670A26CCC}" dt="2018-12-14T11:39:43.745" v="6187"/>
          <ac:spMkLst>
            <pc:docMk/>
            <pc:sldMk cId="1405859138" sldId="270"/>
            <ac:spMk id="5" creationId="{516F152A-D647-430C-9C58-27CCB7FCA654}"/>
          </ac:spMkLst>
        </pc:spChg>
        <pc:spChg chg="add del">
          <ac:chgData name="Ingmar Wever" userId="1d4f24f3f093ab16" providerId="LiveId" clId="{3F45186A-17D8-41D8-8695-4A0670A26CCC}" dt="2018-12-13T13:54:49.644" v="2417"/>
          <ac:spMkLst>
            <pc:docMk/>
            <pc:sldMk cId="1405859138" sldId="270"/>
            <ac:spMk id="5" creationId="{83B3C77B-7A14-40D6-9213-6498BD8FBC7C}"/>
          </ac:spMkLst>
        </pc:spChg>
        <pc:spChg chg="add del mod">
          <ac:chgData name="Ingmar Wever" userId="1d4f24f3f093ab16" providerId="LiveId" clId="{3F45186A-17D8-41D8-8695-4A0670A26CCC}" dt="2018-12-17T18:42:20.907" v="10693" actId="478"/>
          <ac:spMkLst>
            <pc:docMk/>
            <pc:sldMk cId="1405859138" sldId="270"/>
            <ac:spMk id="6" creationId="{2B43BBB6-C6CA-41D7-B05D-ED4C06328A97}"/>
          </ac:spMkLst>
        </pc:spChg>
        <pc:spChg chg="add del mod">
          <ac:chgData name="Ingmar Wever" userId="1d4f24f3f093ab16" providerId="LiveId" clId="{3F45186A-17D8-41D8-8695-4A0670A26CCC}" dt="2018-12-13T19:30:36.029" v="4919" actId="478"/>
          <ac:spMkLst>
            <pc:docMk/>
            <pc:sldMk cId="1405859138" sldId="270"/>
            <ac:spMk id="7" creationId="{1A0CB994-EAC4-4F4F-AEB9-1B4086F23466}"/>
          </ac:spMkLst>
        </pc:spChg>
        <pc:spChg chg="add mod ord">
          <ac:chgData name="Ingmar Wever" userId="1d4f24f3f093ab16" providerId="LiveId" clId="{3F45186A-17D8-41D8-8695-4A0670A26CCC}" dt="2018-12-13T19:31:01.204" v="4929" actId="404"/>
          <ac:spMkLst>
            <pc:docMk/>
            <pc:sldMk cId="1405859138" sldId="270"/>
            <ac:spMk id="8" creationId="{F00B7312-2D66-4CCA-A3C6-2A31957DCB2B}"/>
          </ac:spMkLst>
        </pc:spChg>
        <pc:spChg chg="add del mod">
          <ac:chgData name="Ingmar Wever" userId="1d4f24f3f093ab16" providerId="LiveId" clId="{3F45186A-17D8-41D8-8695-4A0670A26CCC}" dt="2018-12-13T19:30:39.131" v="4920" actId="478"/>
          <ac:spMkLst>
            <pc:docMk/>
            <pc:sldMk cId="1405859138" sldId="270"/>
            <ac:spMk id="10" creationId="{CC54DFE8-B9C6-496F-BE5A-9DD685E9E967}"/>
          </ac:spMkLst>
        </pc:spChg>
        <pc:grpChg chg="add mod">
          <ac:chgData name="Ingmar Wever" userId="1d4f24f3f093ab16" providerId="LiveId" clId="{3F45186A-17D8-41D8-8695-4A0670A26CCC}" dt="2018-12-16T16:01:21.870" v="7798" actId="1076"/>
          <ac:grpSpMkLst>
            <pc:docMk/>
            <pc:sldMk cId="1405859138" sldId="270"/>
            <ac:grpSpMk id="7" creationId="{C963DEA4-B5DA-4815-B3F6-F43311B35FA2}"/>
          </ac:grpSpMkLst>
        </pc:grpChg>
      </pc:sldChg>
      <pc:sldChg chg="addSp delSp modSp add modNotesTx">
        <pc:chgData name="Ingmar Wever" userId="1d4f24f3f093ab16" providerId="LiveId" clId="{3F45186A-17D8-41D8-8695-4A0670A26CCC}" dt="2018-12-18T17:23:02.403" v="13038" actId="20577"/>
        <pc:sldMkLst>
          <pc:docMk/>
          <pc:sldMk cId="27205325" sldId="271"/>
        </pc:sldMkLst>
        <pc:spChg chg="mod">
          <ac:chgData name="Ingmar Wever" userId="1d4f24f3f093ab16" providerId="LiveId" clId="{3F45186A-17D8-41D8-8695-4A0670A26CCC}" dt="2018-12-14T11:26:35.821" v="6125"/>
          <ac:spMkLst>
            <pc:docMk/>
            <pc:sldMk cId="27205325" sldId="271"/>
            <ac:spMk id="2" creationId="{D16D4700-1F0F-4BFE-9467-CE83221856ED}"/>
          </ac:spMkLst>
        </pc:spChg>
        <pc:spChg chg="del">
          <ac:chgData name="Ingmar Wever" userId="1d4f24f3f093ab16" providerId="LiveId" clId="{3F45186A-17D8-41D8-8695-4A0670A26CCC}" dt="2018-12-13T14:20:51.617" v="2656" actId="478"/>
          <ac:spMkLst>
            <pc:docMk/>
            <pc:sldMk cId="27205325" sldId="271"/>
            <ac:spMk id="3" creationId="{3943A091-45B5-440F-B05E-4BC04F685731}"/>
          </ac:spMkLst>
        </pc:spChg>
        <pc:spChg chg="add">
          <ac:chgData name="Ingmar Wever" userId="1d4f24f3f093ab16" providerId="LiveId" clId="{3F45186A-17D8-41D8-8695-4A0670A26CCC}" dt="2018-12-14T11:39:45.557" v="6188"/>
          <ac:spMkLst>
            <pc:docMk/>
            <pc:sldMk cId="27205325" sldId="271"/>
            <ac:spMk id="5" creationId="{B1311D6A-A5DB-4366-809D-01B7A4AFB077}"/>
          </ac:spMkLst>
        </pc:spChg>
        <pc:spChg chg="add del mod topLvl">
          <ac:chgData name="Ingmar Wever" userId="1d4f24f3f093ab16" providerId="LiveId" clId="{3F45186A-17D8-41D8-8695-4A0670A26CCC}" dt="2018-12-13T14:30:18.596" v="2972" actId="478"/>
          <ac:spMkLst>
            <pc:docMk/>
            <pc:sldMk cId="27205325" sldId="271"/>
            <ac:spMk id="6" creationId="{BABBC2B5-5371-4CC5-98B8-488DD060B5F0}"/>
          </ac:spMkLst>
        </pc:spChg>
        <pc:spChg chg="add del">
          <ac:chgData name="Ingmar Wever" userId="1d4f24f3f093ab16" providerId="LiveId" clId="{3F45186A-17D8-41D8-8695-4A0670A26CCC}" dt="2018-12-13T17:08:29.296" v="4307"/>
          <ac:spMkLst>
            <pc:docMk/>
            <pc:sldMk cId="27205325" sldId="271"/>
            <ac:spMk id="9" creationId="{7BD09E79-A0BB-4EF2-A917-825A7DFCD1D7}"/>
          </ac:spMkLst>
        </pc:spChg>
        <pc:grpChg chg="add mod">
          <ac:chgData name="Ingmar Wever" userId="1d4f24f3f093ab16" providerId="LiveId" clId="{3F45186A-17D8-41D8-8695-4A0670A26CCC}" dt="2018-12-16T16:01:30.825" v="7800" actId="1076"/>
          <ac:grpSpMkLst>
            <pc:docMk/>
            <pc:sldMk cId="27205325" sldId="271"/>
            <ac:grpSpMk id="6" creationId="{F75427DD-2FE2-4DCA-A504-58EB338A1FB8}"/>
          </ac:grpSpMkLst>
        </pc:grpChg>
        <pc:grpChg chg="add del mod">
          <ac:chgData name="Ingmar Wever" userId="1d4f24f3f093ab16" providerId="LiveId" clId="{3F45186A-17D8-41D8-8695-4A0670A26CCC}" dt="2018-12-13T14:30:16.064" v="2971" actId="165"/>
          <ac:grpSpMkLst>
            <pc:docMk/>
            <pc:sldMk cId="27205325" sldId="271"/>
            <ac:grpSpMk id="8" creationId="{96304400-EC3F-4F2B-8F97-F7B497C75126}"/>
          </ac:grpSpMkLst>
        </pc:grpChg>
        <pc:graphicFrameChg chg="add del">
          <ac:chgData name="Ingmar Wever" userId="1d4f24f3f093ab16" providerId="LiveId" clId="{3F45186A-17D8-41D8-8695-4A0670A26CCC}" dt="2018-12-13T14:20:54.435" v="2658"/>
          <ac:graphicFrameMkLst>
            <pc:docMk/>
            <pc:sldMk cId="27205325" sldId="271"/>
            <ac:graphicFrameMk id="5" creationId="{F7B123D8-F29A-4397-ABDA-E3A70F7C5D8F}"/>
          </ac:graphicFrameMkLst>
        </pc:graphicFrameChg>
        <pc:graphicFrameChg chg="add mod topLvl">
          <ac:chgData name="Ingmar Wever" userId="1d4f24f3f093ab16" providerId="LiveId" clId="{3F45186A-17D8-41D8-8695-4A0670A26CCC}" dt="2018-12-14T11:27:19.665" v="6129" actId="207"/>
          <ac:graphicFrameMkLst>
            <pc:docMk/>
            <pc:sldMk cId="27205325" sldId="271"/>
            <ac:graphicFrameMk id="7" creationId="{06D8B998-4433-4299-9C46-52A686F4ECC4}"/>
          </ac:graphicFrameMkLst>
        </pc:graphicFrameChg>
      </pc:sldChg>
      <pc:sldChg chg="addSp delSp modSp add">
        <pc:chgData name="Ingmar Wever" userId="1d4f24f3f093ab16" providerId="LiveId" clId="{3F45186A-17D8-41D8-8695-4A0670A26CCC}" dt="2018-12-16T16:02:26.005" v="7823" actId="1076"/>
        <pc:sldMkLst>
          <pc:docMk/>
          <pc:sldMk cId="3800076080" sldId="272"/>
        </pc:sldMkLst>
        <pc:spChg chg="del mod">
          <ac:chgData name="Ingmar Wever" userId="1d4f24f3f093ab16" providerId="LiveId" clId="{3F45186A-17D8-41D8-8695-4A0670A26CCC}" dt="2018-12-13T14:43:45.290" v="3035" actId="478"/>
          <ac:spMkLst>
            <pc:docMk/>
            <pc:sldMk cId="3800076080" sldId="272"/>
            <ac:spMk id="2" creationId="{4F5BB1EB-C515-46EB-8A23-E792E38D4F0A}"/>
          </ac:spMkLst>
        </pc:spChg>
        <pc:spChg chg="del">
          <ac:chgData name="Ingmar Wever" userId="1d4f24f3f093ab16" providerId="LiveId" clId="{3F45186A-17D8-41D8-8695-4A0670A26CCC}" dt="2018-12-13T14:39:20.041" v="3004" actId="478"/>
          <ac:spMkLst>
            <pc:docMk/>
            <pc:sldMk cId="3800076080" sldId="272"/>
            <ac:spMk id="3" creationId="{756B5017-ED60-49E5-8D11-11D6A18B7DAA}"/>
          </ac:spMkLst>
        </pc:spChg>
        <pc:spChg chg="add del mod">
          <ac:chgData name="Ingmar Wever" userId="1d4f24f3f093ab16" providerId="LiveId" clId="{3F45186A-17D8-41D8-8695-4A0670A26CCC}" dt="2018-12-13T14:43:47.082" v="3036" actId="478"/>
          <ac:spMkLst>
            <pc:docMk/>
            <pc:sldMk cId="3800076080" sldId="272"/>
            <ac:spMk id="7" creationId="{D1B8E067-F324-4652-8CD8-E397ECDFD399}"/>
          </ac:spMkLst>
        </pc:spChg>
        <pc:spChg chg="add del mod">
          <ac:chgData name="Ingmar Wever" userId="1d4f24f3f093ab16" providerId="LiveId" clId="{3F45186A-17D8-41D8-8695-4A0670A26CCC}" dt="2018-12-13T14:46:30.122" v="3055"/>
          <ac:spMkLst>
            <pc:docMk/>
            <pc:sldMk cId="3800076080" sldId="272"/>
            <ac:spMk id="8" creationId="{62D01546-174A-4E02-ABD7-243686FAD500}"/>
          </ac:spMkLst>
        </pc:spChg>
        <pc:spChg chg="add mod">
          <ac:chgData name="Ingmar Wever" userId="1d4f24f3f093ab16" providerId="LiveId" clId="{3F45186A-17D8-41D8-8695-4A0670A26CCC}" dt="2018-12-16T15:15:18.151" v="7456" actId="14100"/>
          <ac:spMkLst>
            <pc:docMk/>
            <pc:sldMk cId="3800076080" sldId="272"/>
            <ac:spMk id="9" creationId="{FD9AAA64-8222-47CE-8EFF-37E1B894D77A}"/>
          </ac:spMkLst>
        </pc:spChg>
        <pc:spChg chg="add">
          <ac:chgData name="Ingmar Wever" userId="1d4f24f3f093ab16" providerId="LiveId" clId="{3F45186A-17D8-41D8-8695-4A0670A26CCC}" dt="2018-12-14T11:39:53.918" v="6192"/>
          <ac:spMkLst>
            <pc:docMk/>
            <pc:sldMk cId="3800076080" sldId="272"/>
            <ac:spMk id="10" creationId="{2C363FCC-24D7-4C08-8CE5-68677DACA797}"/>
          </ac:spMkLst>
        </pc:spChg>
        <pc:spChg chg="add del mod">
          <ac:chgData name="Ingmar Wever" userId="1d4f24f3f093ab16" providerId="LiveId" clId="{3F45186A-17D8-41D8-8695-4A0670A26CCC}" dt="2018-12-13T14:47:58.753" v="3102"/>
          <ac:spMkLst>
            <pc:docMk/>
            <pc:sldMk cId="3800076080" sldId="272"/>
            <ac:spMk id="13" creationId="{D4B2C9C6-B22C-497D-91F3-68E42C335410}"/>
          </ac:spMkLst>
        </pc:spChg>
        <pc:spChg chg="add mod">
          <ac:chgData name="Ingmar Wever" userId="1d4f24f3f093ab16" providerId="LiveId" clId="{3F45186A-17D8-41D8-8695-4A0670A26CCC}" dt="2018-12-16T15:15:16.024" v="7455" actId="14100"/>
          <ac:spMkLst>
            <pc:docMk/>
            <pc:sldMk cId="3800076080" sldId="272"/>
            <ac:spMk id="14" creationId="{E28B316B-2156-481E-AB48-BD7D186DF7C4}"/>
          </ac:spMkLst>
        </pc:spChg>
        <pc:spChg chg="add mod">
          <ac:chgData name="Ingmar Wever" userId="1d4f24f3f093ab16" providerId="LiveId" clId="{3F45186A-17D8-41D8-8695-4A0670A26CCC}" dt="2018-12-16T15:15:07.352" v="7454" actId="14100"/>
          <ac:spMkLst>
            <pc:docMk/>
            <pc:sldMk cId="3800076080" sldId="272"/>
            <ac:spMk id="15" creationId="{D0091B7D-5D15-4B98-B065-005F204BA911}"/>
          </ac:spMkLst>
        </pc:spChg>
        <pc:grpChg chg="add mod">
          <ac:chgData name="Ingmar Wever" userId="1d4f24f3f093ab16" providerId="LiveId" clId="{3F45186A-17D8-41D8-8695-4A0670A26CCC}" dt="2018-12-16T16:02:26.005" v="7823" actId="1076"/>
          <ac:grpSpMkLst>
            <pc:docMk/>
            <pc:sldMk cId="3800076080" sldId="272"/>
            <ac:grpSpMk id="11" creationId="{D8DA5443-A859-44AB-9C99-6CCA88E66C1D}"/>
          </ac:grpSpMkLst>
        </pc:grpChg>
        <pc:picChg chg="add mod modCrop">
          <ac:chgData name="Ingmar Wever" userId="1d4f24f3f093ab16" providerId="LiveId" clId="{3F45186A-17D8-41D8-8695-4A0670A26CCC}" dt="2018-12-16T15:14:37.489" v="7449" actId="14100"/>
          <ac:picMkLst>
            <pc:docMk/>
            <pc:sldMk cId="3800076080" sldId="272"/>
            <ac:picMk id="5" creationId="{FA7289E8-2C1F-4249-80B0-70160FDB3286}"/>
          </ac:picMkLst>
        </pc:picChg>
        <pc:picChg chg="add del">
          <ac:chgData name="Ingmar Wever" userId="1d4f24f3f093ab16" providerId="LiveId" clId="{3F45186A-17D8-41D8-8695-4A0670A26CCC}" dt="2018-12-13T15:01:49.265" v="3328"/>
          <ac:picMkLst>
            <pc:docMk/>
            <pc:sldMk cId="3800076080" sldId="272"/>
            <ac:picMk id="16" creationId="{B2B1ABDF-4A3A-4B71-B26D-43BA28492625}"/>
          </ac:picMkLst>
        </pc:picChg>
        <pc:picChg chg="add mod modCrop">
          <ac:chgData name="Ingmar Wever" userId="1d4f24f3f093ab16" providerId="LiveId" clId="{3F45186A-17D8-41D8-8695-4A0670A26CCC}" dt="2018-12-16T15:15:00.663" v="7453" actId="14100"/>
          <ac:picMkLst>
            <pc:docMk/>
            <pc:sldMk cId="3800076080" sldId="272"/>
            <ac:picMk id="1026" creationId="{4ACA0E1B-4525-48DE-9BDB-9BE8F6FA1791}"/>
          </ac:picMkLst>
        </pc:picChg>
        <pc:picChg chg="add mod modCrop">
          <ac:chgData name="Ingmar Wever" userId="1d4f24f3f093ab16" providerId="LiveId" clId="{3F45186A-17D8-41D8-8695-4A0670A26CCC}" dt="2018-12-16T15:14:54.506" v="7452" actId="14100"/>
          <ac:picMkLst>
            <pc:docMk/>
            <pc:sldMk cId="3800076080" sldId="272"/>
            <ac:picMk id="1028" creationId="{4D28615D-BEED-443C-AD11-68FA571F2E18}"/>
          </ac:picMkLst>
        </pc:picChg>
        <pc:picChg chg="add mod modCrop">
          <ac:chgData name="Ingmar Wever" userId="1d4f24f3f093ab16" providerId="LiveId" clId="{3F45186A-17D8-41D8-8695-4A0670A26CCC}" dt="2018-12-16T15:14:50.786" v="7451" actId="14100"/>
          <ac:picMkLst>
            <pc:docMk/>
            <pc:sldMk cId="3800076080" sldId="272"/>
            <ac:picMk id="1030" creationId="{967C65AD-4403-44DE-8A2C-1B917E9AC9F3}"/>
          </ac:picMkLst>
        </pc:picChg>
      </pc:sldChg>
      <pc:sldChg chg="addSp delSp modSp add ord">
        <pc:chgData name="Ingmar Wever" userId="1d4f24f3f093ab16" providerId="LiveId" clId="{3F45186A-17D8-41D8-8695-4A0670A26CCC}" dt="2018-12-17T20:55:21.847" v="10799"/>
        <pc:sldMkLst>
          <pc:docMk/>
          <pc:sldMk cId="458606896" sldId="273"/>
        </pc:sldMkLst>
        <pc:spChg chg="del">
          <ac:chgData name="Ingmar Wever" userId="1d4f24f3f093ab16" providerId="LiveId" clId="{3F45186A-17D8-41D8-8695-4A0670A26CCC}" dt="2018-12-13T15:01:58.284" v="3330"/>
          <ac:spMkLst>
            <pc:docMk/>
            <pc:sldMk cId="458606896" sldId="273"/>
            <ac:spMk id="2" creationId="{87F886B2-DEF2-4AE9-85C1-ED7D120BECB4}"/>
          </ac:spMkLst>
        </pc:spChg>
        <pc:spChg chg="del">
          <ac:chgData name="Ingmar Wever" userId="1d4f24f3f093ab16" providerId="LiveId" clId="{3F45186A-17D8-41D8-8695-4A0670A26CCC}" dt="2018-12-13T15:01:58.284" v="3330"/>
          <ac:spMkLst>
            <pc:docMk/>
            <pc:sldMk cId="458606896" sldId="273"/>
            <ac:spMk id="3" creationId="{4FCC056A-15F3-4DE5-BDEC-336A5C257C69}"/>
          </ac:spMkLst>
        </pc:spChg>
        <pc:spChg chg="add">
          <ac:chgData name="Ingmar Wever" userId="1d4f24f3f093ab16" providerId="LiveId" clId="{3F45186A-17D8-41D8-8695-4A0670A26CCC}" dt="2018-12-13T15:04:13.908" v="3337"/>
          <ac:spMkLst>
            <pc:docMk/>
            <pc:sldMk cId="458606896" sldId="273"/>
            <ac:spMk id="8" creationId="{DF084DDD-219D-45B8-800E-7BBA7C74C7ED}"/>
          </ac:spMkLst>
        </pc:spChg>
        <pc:spChg chg="add">
          <ac:chgData name="Ingmar Wever" userId="1d4f24f3f093ab16" providerId="LiveId" clId="{3F45186A-17D8-41D8-8695-4A0670A26CCC}" dt="2018-12-13T15:04:13.908" v="3337"/>
          <ac:spMkLst>
            <pc:docMk/>
            <pc:sldMk cId="458606896" sldId="273"/>
            <ac:spMk id="9" creationId="{03BC798B-51F4-472A-8483-9FCD4B623324}"/>
          </ac:spMkLst>
        </pc:spChg>
        <pc:spChg chg="add mod">
          <ac:chgData name="Ingmar Wever" userId="1d4f24f3f093ab16" providerId="LiveId" clId="{3F45186A-17D8-41D8-8695-4A0670A26CCC}" dt="2018-12-16T16:42:23.439" v="8050" actId="113"/>
          <ac:spMkLst>
            <pc:docMk/>
            <pc:sldMk cId="458606896" sldId="273"/>
            <ac:spMk id="11" creationId="{80343EDF-037A-4D7D-96F2-58F7FA1B68F5}"/>
          </ac:spMkLst>
        </pc:spChg>
        <pc:spChg chg="add">
          <ac:chgData name="Ingmar Wever" userId="1d4f24f3f093ab16" providerId="LiveId" clId="{3F45186A-17D8-41D8-8695-4A0670A26CCC}" dt="2018-12-14T11:39:55.277" v="6193"/>
          <ac:spMkLst>
            <pc:docMk/>
            <pc:sldMk cId="458606896" sldId="273"/>
            <ac:spMk id="12" creationId="{70652D40-9C5C-4524-8CCA-62629178A040}"/>
          </ac:spMkLst>
        </pc:spChg>
        <pc:grpChg chg="add mod">
          <ac:chgData name="Ingmar Wever" userId="1d4f24f3f093ab16" providerId="LiveId" clId="{3F45186A-17D8-41D8-8695-4A0670A26CCC}" dt="2018-12-13T15:04:35.521" v="3343" actId="1076"/>
          <ac:grpSpMkLst>
            <pc:docMk/>
            <pc:sldMk cId="458606896" sldId="273"/>
            <ac:grpSpMk id="7" creationId="{25DA5849-C71E-4682-8BC1-60DA7F1FBDA5}"/>
          </ac:grpSpMkLst>
        </pc:grpChg>
        <pc:grpChg chg="add mod">
          <ac:chgData name="Ingmar Wever" userId="1d4f24f3f093ab16" providerId="LiveId" clId="{3F45186A-17D8-41D8-8695-4A0670A26CCC}" dt="2018-12-16T16:02:34.083" v="7825" actId="1076"/>
          <ac:grpSpMkLst>
            <pc:docMk/>
            <pc:sldMk cId="458606896" sldId="273"/>
            <ac:grpSpMk id="16" creationId="{71F6BE0D-71A7-408E-8748-BEA58F6BC680}"/>
          </ac:grpSpMkLst>
        </pc:grpChg>
        <pc:grpChg chg="add del">
          <ac:chgData name="Ingmar Wever" userId="1d4f24f3f093ab16" providerId="LiveId" clId="{3F45186A-17D8-41D8-8695-4A0670A26CCC}" dt="2018-12-16T16:39:05.328" v="7979" actId="478"/>
          <ac:grpSpMkLst>
            <pc:docMk/>
            <pc:sldMk cId="458606896" sldId="273"/>
            <ac:grpSpMk id="50" creationId="{632307E2-6CC6-4D74-B936-D281D5AC5BA7}"/>
          </ac:grpSpMkLst>
        </pc:grpChg>
        <pc:picChg chg="add del mod">
          <ac:chgData name="Ingmar Wever" userId="1d4f24f3f093ab16" providerId="LiveId" clId="{3F45186A-17D8-41D8-8695-4A0670A26CCC}" dt="2018-12-16T16:39:51.430" v="8032" actId="478"/>
          <ac:picMkLst>
            <pc:docMk/>
            <pc:sldMk cId="458606896" sldId="273"/>
            <ac:picMk id="2" creationId="{32397FC5-DA94-4909-8D37-75C31BAFA846}"/>
          </ac:picMkLst>
        </pc:picChg>
        <pc:picChg chg="add mod">
          <ac:chgData name="Ingmar Wever" userId="1d4f24f3f093ab16" providerId="LiveId" clId="{3F45186A-17D8-41D8-8695-4A0670A26CCC}" dt="2018-12-13T15:13:47.041" v="3384" actId="1076"/>
          <ac:picMkLst>
            <pc:docMk/>
            <pc:sldMk cId="458606896" sldId="273"/>
            <ac:picMk id="5" creationId="{A92FA364-6B92-49CB-991B-B838B97BC1CD}"/>
          </ac:picMkLst>
        </pc:picChg>
        <pc:picChg chg="add del mod">
          <ac:chgData name="Ingmar Wever" userId="1d4f24f3f093ab16" providerId="LiveId" clId="{3F45186A-17D8-41D8-8695-4A0670A26CCC}" dt="2018-12-16T15:13:38.184" v="7431" actId="478"/>
          <ac:picMkLst>
            <pc:docMk/>
            <pc:sldMk cId="458606896" sldId="273"/>
            <ac:picMk id="6" creationId="{1D25ACBB-BD8B-480E-B800-D7BCE617F24D}"/>
          </ac:picMkLst>
        </pc:picChg>
        <pc:picChg chg="add del mod">
          <ac:chgData name="Ingmar Wever" userId="1d4f24f3f093ab16" providerId="LiveId" clId="{3F45186A-17D8-41D8-8695-4A0670A26CCC}" dt="2018-12-16T16:38:14.679" v="7976" actId="478"/>
          <ac:picMkLst>
            <pc:docMk/>
            <pc:sldMk cId="458606896" sldId="273"/>
            <ac:picMk id="10" creationId="{B6BB0B96-5774-407B-A24F-809D35D9B7B5}"/>
          </ac:picMkLst>
        </pc:picChg>
        <pc:picChg chg="add del ord">
          <ac:chgData name="Ingmar Wever" userId="1d4f24f3f093ab16" providerId="LiveId" clId="{3F45186A-17D8-41D8-8695-4A0670A26CCC}" dt="2018-12-16T15:15:28.137" v="7457" actId="478"/>
          <ac:picMkLst>
            <pc:docMk/>
            <pc:sldMk cId="458606896" sldId="273"/>
            <ac:picMk id="13" creationId="{D731D831-F501-4B80-84B6-04113C764E03}"/>
          </ac:picMkLst>
        </pc:picChg>
        <pc:picChg chg="add ord">
          <ac:chgData name="Ingmar Wever" userId="1d4f24f3f093ab16" providerId="LiveId" clId="{3F45186A-17D8-41D8-8695-4A0670A26CCC}" dt="2018-12-16T15:15:32.356" v="7459" actId="167"/>
          <ac:picMkLst>
            <pc:docMk/>
            <pc:sldMk cId="458606896" sldId="273"/>
            <ac:picMk id="14" creationId="{7C2EBA1A-F562-44F4-9C2D-B48B4C0457E9}"/>
          </ac:picMkLst>
        </pc:picChg>
        <pc:picChg chg="add del mod">
          <ac:chgData name="Ingmar Wever" userId="1d4f24f3f093ab16" providerId="LiveId" clId="{3F45186A-17D8-41D8-8695-4A0670A26CCC}" dt="2018-12-16T15:25:57.672" v="7520"/>
          <ac:picMkLst>
            <pc:docMk/>
            <pc:sldMk cId="458606896" sldId="273"/>
            <ac:picMk id="15" creationId="{FDE9ECBD-278A-48EC-9609-AE3C08ED2B90}"/>
          </ac:picMkLst>
        </pc:picChg>
        <pc:picChg chg="add mod">
          <ac:chgData name="Ingmar Wever" userId="1d4f24f3f093ab16" providerId="LiveId" clId="{3F45186A-17D8-41D8-8695-4A0670A26CCC}" dt="2018-12-16T16:40:14.882" v="8043" actId="1076"/>
          <ac:picMkLst>
            <pc:docMk/>
            <pc:sldMk cId="458606896" sldId="273"/>
            <ac:picMk id="63" creationId="{622961EF-F00B-4C59-9698-F6E14D088800}"/>
          </ac:picMkLst>
        </pc:picChg>
        <pc:picChg chg="add mod">
          <ac:chgData name="Ingmar Wever" userId="1d4f24f3f093ab16" providerId="LiveId" clId="{3F45186A-17D8-41D8-8695-4A0670A26CCC}" dt="2018-12-16T16:40:34.950" v="8049" actId="1035"/>
          <ac:picMkLst>
            <pc:docMk/>
            <pc:sldMk cId="458606896" sldId="273"/>
            <ac:picMk id="64" creationId="{F95587EC-EAC1-401C-9B0D-F5A0B06AFA41}"/>
          </ac:picMkLst>
        </pc:picChg>
      </pc:sldChg>
      <pc:sldChg chg="addSp delSp modSp add ord modNotesTx">
        <pc:chgData name="Ingmar Wever" userId="1d4f24f3f093ab16" providerId="LiveId" clId="{3F45186A-17D8-41D8-8695-4A0670A26CCC}" dt="2018-12-18T17:24:12.784" v="13041" actId="20577"/>
        <pc:sldMkLst>
          <pc:docMk/>
          <pc:sldMk cId="87368210" sldId="274"/>
        </pc:sldMkLst>
        <pc:spChg chg="add mod">
          <ac:chgData name="Ingmar Wever" userId="1d4f24f3f093ab16" providerId="LiveId" clId="{3F45186A-17D8-41D8-8695-4A0670A26CCC}" dt="2018-12-14T11:29:49.082" v="6133"/>
          <ac:spMkLst>
            <pc:docMk/>
            <pc:sldMk cId="87368210" sldId="274"/>
            <ac:spMk id="3" creationId="{D2482D93-A796-47F6-BB43-B589042F4C46}"/>
          </ac:spMkLst>
        </pc:spChg>
        <pc:spChg chg="add del mod">
          <ac:chgData name="Ingmar Wever" userId="1d4f24f3f093ab16" providerId="LiveId" clId="{3F45186A-17D8-41D8-8695-4A0670A26CCC}" dt="2018-12-13T15:28:19.732" v="3503" actId="478"/>
          <ac:spMkLst>
            <pc:docMk/>
            <pc:sldMk cId="87368210" sldId="274"/>
            <ac:spMk id="4" creationId="{0B960A7B-5027-4D30-9716-41BC8C98DF96}"/>
          </ac:spMkLst>
        </pc:spChg>
        <pc:spChg chg="add del mod">
          <ac:chgData name="Ingmar Wever" userId="1d4f24f3f093ab16" providerId="LiveId" clId="{3F45186A-17D8-41D8-8695-4A0670A26CCC}" dt="2018-12-13T15:30:24.315" v="3504"/>
          <ac:spMkLst>
            <pc:docMk/>
            <pc:sldMk cId="87368210" sldId="274"/>
            <ac:spMk id="6" creationId="{2277D87E-00E1-4CA0-9733-9967A0281C2D}"/>
          </ac:spMkLst>
        </pc:spChg>
        <pc:spChg chg="add mod">
          <ac:chgData name="Ingmar Wever" userId="1d4f24f3f093ab16" providerId="LiveId" clId="{3F45186A-17D8-41D8-8695-4A0670A26CCC}" dt="2018-12-17T20:45:53.725" v="10798" actId="1076"/>
          <ac:spMkLst>
            <pc:docMk/>
            <pc:sldMk cId="87368210" sldId="274"/>
            <ac:spMk id="7" creationId="{32BCD331-35CF-457B-8A0B-5877B7EA7B60}"/>
          </ac:spMkLst>
        </pc:spChg>
        <pc:spChg chg="add">
          <ac:chgData name="Ingmar Wever" userId="1d4f24f3f093ab16" providerId="LiveId" clId="{3F45186A-17D8-41D8-8695-4A0670A26CCC}" dt="2018-12-14T11:39:57.339" v="6194"/>
          <ac:spMkLst>
            <pc:docMk/>
            <pc:sldMk cId="87368210" sldId="274"/>
            <ac:spMk id="12" creationId="{E2F3EFE6-20A0-4D1C-AC25-D0BE40FB6823}"/>
          </ac:spMkLst>
        </pc:spChg>
        <pc:spChg chg="add mod">
          <ac:chgData name="Ingmar Wever" userId="1d4f24f3f093ab16" providerId="LiveId" clId="{3F45186A-17D8-41D8-8695-4A0670A26CCC}" dt="2018-12-13T18:23:30.798" v="4466"/>
          <ac:spMkLst>
            <pc:docMk/>
            <pc:sldMk cId="87368210" sldId="274"/>
            <ac:spMk id="13" creationId="{4F4C9481-3FFB-4578-9907-4484444342B8}"/>
          </ac:spMkLst>
        </pc:spChg>
        <pc:spChg chg="add del mod">
          <ac:chgData name="Ingmar Wever" userId="1d4f24f3f093ab16" providerId="LiveId" clId="{3F45186A-17D8-41D8-8695-4A0670A26CCC}" dt="2018-12-13T15:55:01.181" v="3574" actId="1076"/>
          <ac:spMkLst>
            <pc:docMk/>
            <pc:sldMk cId="87368210" sldId="274"/>
            <ac:spMk id="14" creationId="{F509B70D-29E9-4F75-AC83-9217B49FBAD6}"/>
          </ac:spMkLst>
        </pc:spChg>
        <pc:spChg chg="add mod ord">
          <ac:chgData name="Ingmar Wever" userId="1d4f24f3f093ab16" providerId="LiveId" clId="{3F45186A-17D8-41D8-8695-4A0670A26CCC}" dt="2018-12-13T15:55:01.181" v="3574" actId="1076"/>
          <ac:spMkLst>
            <pc:docMk/>
            <pc:sldMk cId="87368210" sldId="274"/>
            <ac:spMk id="15" creationId="{300308FD-5FA3-434D-B8F9-78EA43F7101F}"/>
          </ac:spMkLst>
        </pc:spChg>
        <pc:spChg chg="add mod ord">
          <ac:chgData name="Ingmar Wever" userId="1d4f24f3f093ab16" providerId="LiveId" clId="{3F45186A-17D8-41D8-8695-4A0670A26CCC}" dt="2018-12-13T18:23:41.672" v="4480" actId="1036"/>
          <ac:spMkLst>
            <pc:docMk/>
            <pc:sldMk cId="87368210" sldId="274"/>
            <ac:spMk id="16" creationId="{1546532C-C5DB-41A2-B0DE-5A050DFA38E9}"/>
          </ac:spMkLst>
        </pc:spChg>
        <pc:grpChg chg="add mod">
          <ac:chgData name="Ingmar Wever" userId="1d4f24f3f093ab16" providerId="LiveId" clId="{3F45186A-17D8-41D8-8695-4A0670A26CCC}" dt="2018-12-16T16:02:18.034" v="7822" actId="1076"/>
          <ac:grpSpMkLst>
            <pc:docMk/>
            <pc:sldMk cId="87368210" sldId="274"/>
            <ac:grpSpMk id="17" creationId="{76FF7B7E-6662-4645-831C-8F791DCE1654}"/>
          </ac:grpSpMkLst>
        </pc:grpChg>
        <pc:picChg chg="add mod">
          <ac:chgData name="Ingmar Wever" userId="1d4f24f3f093ab16" providerId="LiveId" clId="{3F45186A-17D8-41D8-8695-4A0670A26CCC}" dt="2018-12-13T15:31:55.206" v="3513" actId="1076"/>
          <ac:picMkLst>
            <pc:docMk/>
            <pc:sldMk cId="87368210" sldId="274"/>
            <ac:picMk id="8" creationId="{5D7E3551-E89D-4337-A7E8-8749F90B2687}"/>
          </ac:picMkLst>
        </pc:picChg>
        <pc:cxnChg chg="add mod">
          <ac:chgData name="Ingmar Wever" userId="1d4f24f3f093ab16" providerId="LiveId" clId="{3F45186A-17D8-41D8-8695-4A0670A26CCC}" dt="2018-12-17T20:45:02.206" v="10784" actId="14100"/>
          <ac:cxnSpMkLst>
            <pc:docMk/>
            <pc:sldMk cId="87368210" sldId="274"/>
            <ac:cxnSpMk id="5" creationId="{156842CB-9936-43BB-ABFA-8990107FAB42}"/>
          </ac:cxnSpMkLst>
        </pc:cxnChg>
        <pc:cxnChg chg="add mod">
          <ac:chgData name="Ingmar Wever" userId="1d4f24f3f093ab16" providerId="LiveId" clId="{3F45186A-17D8-41D8-8695-4A0670A26CCC}" dt="2018-12-13T15:32:33.561" v="3517" actId="1076"/>
          <ac:cxnSpMkLst>
            <pc:docMk/>
            <pc:sldMk cId="87368210" sldId="274"/>
            <ac:cxnSpMk id="9" creationId="{8B74A695-47E6-4698-B720-4BA4B9B43A57}"/>
          </ac:cxnSpMkLst>
        </pc:cxnChg>
        <pc:cxnChg chg="add del mod">
          <ac:chgData name="Ingmar Wever" userId="1d4f24f3f093ab16" providerId="LiveId" clId="{3F45186A-17D8-41D8-8695-4A0670A26CCC}" dt="2018-12-13T15:44:52.951" v="3519" actId="478"/>
          <ac:cxnSpMkLst>
            <pc:docMk/>
            <pc:sldMk cId="87368210" sldId="274"/>
            <ac:cxnSpMk id="12" creationId="{C704FA89-EB0D-4451-B810-3BCF41A21672}"/>
          </ac:cxnSpMkLst>
        </pc:cxnChg>
        <pc:cxnChg chg="add mod">
          <ac:chgData name="Ingmar Wever" userId="1d4f24f3f093ab16" providerId="LiveId" clId="{3F45186A-17D8-41D8-8695-4A0670A26CCC}" dt="2018-12-13T18:23:41.672" v="4480" actId="1036"/>
          <ac:cxnSpMkLst>
            <pc:docMk/>
            <pc:sldMk cId="87368210" sldId="274"/>
            <ac:cxnSpMk id="18" creationId="{CF74F328-E0C0-469C-9664-EE4444B57A97}"/>
          </ac:cxnSpMkLst>
        </pc:cxnChg>
        <pc:cxnChg chg="add mod">
          <ac:chgData name="Ingmar Wever" userId="1d4f24f3f093ab16" providerId="LiveId" clId="{3F45186A-17D8-41D8-8695-4A0670A26CCC}" dt="2018-12-13T18:22:33.837" v="4458" actId="14100"/>
          <ac:cxnSpMkLst>
            <pc:docMk/>
            <pc:sldMk cId="87368210" sldId="274"/>
            <ac:cxnSpMk id="19" creationId="{E8D7CA7B-8BFD-4068-8DB4-5608D070A988}"/>
          </ac:cxnSpMkLst>
        </pc:cxnChg>
      </pc:sldChg>
      <pc:sldChg chg="addSp delSp modSp add modNotesTx">
        <pc:chgData name="Ingmar Wever" userId="1d4f24f3f093ab16" providerId="LiveId" clId="{3F45186A-17D8-41D8-8695-4A0670A26CCC}" dt="2018-12-18T17:25:22.317" v="13168" actId="20577"/>
        <pc:sldMkLst>
          <pc:docMk/>
          <pc:sldMk cId="4152152750" sldId="275"/>
        </pc:sldMkLst>
        <pc:spChg chg="add del mod ord">
          <ac:chgData name="Ingmar Wever" userId="1d4f24f3f093ab16" providerId="LiveId" clId="{3F45186A-17D8-41D8-8695-4A0670A26CCC}" dt="2018-12-16T15:52:33.264" v="7785" actId="478"/>
          <ac:spMkLst>
            <pc:docMk/>
            <pc:sldMk cId="4152152750" sldId="275"/>
            <ac:spMk id="2" creationId="{2DF8F9D7-CFFF-4DAE-ACC2-66694BE8411F}"/>
          </ac:spMkLst>
        </pc:spChg>
        <pc:spChg chg="del">
          <ac:chgData name="Ingmar Wever" userId="1d4f24f3f093ab16" providerId="LiveId" clId="{3F45186A-17D8-41D8-8695-4A0670A26CCC}" dt="2018-12-13T16:11:12.903" v="3576"/>
          <ac:spMkLst>
            <pc:docMk/>
            <pc:sldMk cId="4152152750" sldId="275"/>
            <ac:spMk id="2" creationId="{4DD40891-A11E-4FAA-B971-F38ECE05ABC6}"/>
          </ac:spMkLst>
        </pc:spChg>
        <pc:spChg chg="del">
          <ac:chgData name="Ingmar Wever" userId="1d4f24f3f093ab16" providerId="LiveId" clId="{3F45186A-17D8-41D8-8695-4A0670A26CCC}" dt="2018-12-13T16:11:12.903" v="3576"/>
          <ac:spMkLst>
            <pc:docMk/>
            <pc:sldMk cId="4152152750" sldId="275"/>
            <ac:spMk id="3" creationId="{263EC73D-6AD3-4A2A-B437-39831F259D9B}"/>
          </ac:spMkLst>
        </pc:spChg>
        <pc:spChg chg="add">
          <ac:chgData name="Ingmar Wever" userId="1d4f24f3f093ab16" providerId="LiveId" clId="{3F45186A-17D8-41D8-8695-4A0670A26CCC}" dt="2018-12-14T11:40:00.834" v="6196"/>
          <ac:spMkLst>
            <pc:docMk/>
            <pc:sldMk cId="4152152750" sldId="275"/>
            <ac:spMk id="6" creationId="{CFAA71CF-319E-4AF2-B6DA-68C78662355D}"/>
          </ac:spMkLst>
        </pc:spChg>
        <pc:spChg chg="add del">
          <ac:chgData name="Ingmar Wever" userId="1d4f24f3f093ab16" providerId="LiveId" clId="{3F45186A-17D8-41D8-8695-4A0670A26CCC}" dt="2018-12-13T16:15:05.489" v="3603"/>
          <ac:spMkLst>
            <pc:docMk/>
            <pc:sldMk cId="4152152750" sldId="275"/>
            <ac:spMk id="23" creationId="{3F87E41C-2A89-47E4-9BED-7B371E335408}"/>
          </ac:spMkLst>
        </pc:spChg>
        <pc:spChg chg="add del">
          <ac:chgData name="Ingmar Wever" userId="1d4f24f3f093ab16" providerId="LiveId" clId="{3F45186A-17D8-41D8-8695-4A0670A26CCC}" dt="2018-12-13T16:15:05.489" v="3603"/>
          <ac:spMkLst>
            <pc:docMk/>
            <pc:sldMk cId="4152152750" sldId="275"/>
            <ac:spMk id="24" creationId="{9F0319B2-EE1C-4A97-BA83-045E023636D2}"/>
          </ac:spMkLst>
        </pc:spChg>
        <pc:spChg chg="add del">
          <ac:chgData name="Ingmar Wever" userId="1d4f24f3f093ab16" providerId="LiveId" clId="{3F45186A-17D8-41D8-8695-4A0670A26CCC}" dt="2018-12-13T16:15:05.489" v="3603"/>
          <ac:spMkLst>
            <pc:docMk/>
            <pc:sldMk cId="4152152750" sldId="275"/>
            <ac:spMk id="25" creationId="{ED4F3B6F-9A6B-4227-BD4B-21155E80C2EC}"/>
          </ac:spMkLst>
        </pc:spChg>
        <pc:spChg chg="add del">
          <ac:chgData name="Ingmar Wever" userId="1d4f24f3f093ab16" providerId="LiveId" clId="{3F45186A-17D8-41D8-8695-4A0670A26CCC}" dt="2018-12-13T16:15:05.489" v="3603"/>
          <ac:spMkLst>
            <pc:docMk/>
            <pc:sldMk cId="4152152750" sldId="275"/>
            <ac:spMk id="26" creationId="{98AFECB5-F3E5-49E8-B4D9-4E967138E325}"/>
          </ac:spMkLst>
        </pc:spChg>
        <pc:spChg chg="add del">
          <ac:chgData name="Ingmar Wever" userId="1d4f24f3f093ab16" providerId="LiveId" clId="{3F45186A-17D8-41D8-8695-4A0670A26CCC}" dt="2018-12-13T16:15:05.489" v="3603"/>
          <ac:spMkLst>
            <pc:docMk/>
            <pc:sldMk cId="4152152750" sldId="275"/>
            <ac:spMk id="27" creationId="{C04C4E44-F93C-435E-909C-EB32C52A5268}"/>
          </ac:spMkLst>
        </pc:spChg>
        <pc:spChg chg="add del">
          <ac:chgData name="Ingmar Wever" userId="1d4f24f3f093ab16" providerId="LiveId" clId="{3F45186A-17D8-41D8-8695-4A0670A26CCC}" dt="2018-12-13T16:15:05.489" v="3603"/>
          <ac:spMkLst>
            <pc:docMk/>
            <pc:sldMk cId="4152152750" sldId="275"/>
            <ac:spMk id="30" creationId="{E18E89F8-180B-4C0C-8584-F9237AE714B1}"/>
          </ac:spMkLst>
        </pc:spChg>
        <pc:spChg chg="add del">
          <ac:chgData name="Ingmar Wever" userId="1d4f24f3f093ab16" providerId="LiveId" clId="{3F45186A-17D8-41D8-8695-4A0670A26CCC}" dt="2018-12-13T16:15:05.489" v="3603"/>
          <ac:spMkLst>
            <pc:docMk/>
            <pc:sldMk cId="4152152750" sldId="275"/>
            <ac:spMk id="31" creationId="{1D91A8CE-C611-4C6B-8A2B-1582E59108A1}"/>
          </ac:spMkLst>
        </pc:spChg>
        <pc:spChg chg="add del mod">
          <ac:chgData name="Ingmar Wever" userId="1d4f24f3f093ab16" providerId="LiveId" clId="{3F45186A-17D8-41D8-8695-4A0670A26CCC}" dt="2018-12-16T16:44:36.984" v="8056" actId="478"/>
          <ac:spMkLst>
            <pc:docMk/>
            <pc:sldMk cId="4152152750" sldId="275"/>
            <ac:spMk id="47" creationId="{0E1F7BBA-2DBC-409F-98BB-006915333FB6}"/>
          </ac:spMkLst>
        </pc:spChg>
        <pc:spChg chg="add del">
          <ac:chgData name="Ingmar Wever" userId="1d4f24f3f093ab16" providerId="LiveId" clId="{3F45186A-17D8-41D8-8695-4A0670A26CCC}" dt="2018-12-13T16:17:07.519" v="3605"/>
          <ac:spMkLst>
            <pc:docMk/>
            <pc:sldMk cId="4152152750" sldId="275"/>
            <ac:spMk id="47" creationId="{11776CBD-912B-4698-AE4F-64A836220128}"/>
          </ac:spMkLst>
        </pc:spChg>
        <pc:spChg chg="add del">
          <ac:chgData name="Ingmar Wever" userId="1d4f24f3f093ab16" providerId="LiveId" clId="{3F45186A-17D8-41D8-8695-4A0670A26CCC}" dt="2018-12-13T16:17:07.519" v="3605"/>
          <ac:spMkLst>
            <pc:docMk/>
            <pc:sldMk cId="4152152750" sldId="275"/>
            <ac:spMk id="48" creationId="{1A93B0EA-EBA3-4597-850E-B53EAA876EC6}"/>
          </ac:spMkLst>
        </pc:spChg>
        <pc:spChg chg="add mod">
          <ac:chgData name="Ingmar Wever" userId="1d4f24f3f093ab16" providerId="LiveId" clId="{3F45186A-17D8-41D8-8695-4A0670A26CCC}" dt="2018-12-16T16:48:16.774" v="8138" actId="20577"/>
          <ac:spMkLst>
            <pc:docMk/>
            <pc:sldMk cId="4152152750" sldId="275"/>
            <ac:spMk id="48" creationId="{E3AF9C6E-202C-4A3D-91F9-2CC8D2527019}"/>
          </ac:spMkLst>
        </pc:spChg>
        <pc:spChg chg="add del">
          <ac:chgData name="Ingmar Wever" userId="1d4f24f3f093ab16" providerId="LiveId" clId="{3F45186A-17D8-41D8-8695-4A0670A26CCC}" dt="2018-12-13T16:17:07.519" v="3605"/>
          <ac:spMkLst>
            <pc:docMk/>
            <pc:sldMk cId="4152152750" sldId="275"/>
            <ac:spMk id="49" creationId="{75BF4E6E-B530-4C57-B433-A6B4C623BBB3}"/>
          </ac:spMkLst>
        </pc:spChg>
        <pc:spChg chg="add del">
          <ac:chgData name="Ingmar Wever" userId="1d4f24f3f093ab16" providerId="LiveId" clId="{3F45186A-17D8-41D8-8695-4A0670A26CCC}" dt="2018-12-13T16:17:07.519" v="3605"/>
          <ac:spMkLst>
            <pc:docMk/>
            <pc:sldMk cId="4152152750" sldId="275"/>
            <ac:spMk id="50" creationId="{B30001F0-92C7-4B0C-A845-3778D1A558CF}"/>
          </ac:spMkLst>
        </pc:spChg>
        <pc:spChg chg="add del">
          <ac:chgData name="Ingmar Wever" userId="1d4f24f3f093ab16" providerId="LiveId" clId="{3F45186A-17D8-41D8-8695-4A0670A26CCC}" dt="2018-12-13T16:17:07.519" v="3605"/>
          <ac:spMkLst>
            <pc:docMk/>
            <pc:sldMk cId="4152152750" sldId="275"/>
            <ac:spMk id="51" creationId="{FB478C42-6082-42D1-9589-3713E3BA2499}"/>
          </ac:spMkLst>
        </pc:spChg>
        <pc:spChg chg="add del">
          <ac:chgData name="Ingmar Wever" userId="1d4f24f3f093ab16" providerId="LiveId" clId="{3F45186A-17D8-41D8-8695-4A0670A26CCC}" dt="2018-12-13T16:17:07.519" v="3605"/>
          <ac:spMkLst>
            <pc:docMk/>
            <pc:sldMk cId="4152152750" sldId="275"/>
            <ac:spMk id="54" creationId="{907B7C33-C588-4B5F-83C9-E34B697CA646}"/>
          </ac:spMkLst>
        </pc:spChg>
        <pc:spChg chg="add del">
          <ac:chgData name="Ingmar Wever" userId="1d4f24f3f093ab16" providerId="LiveId" clId="{3F45186A-17D8-41D8-8695-4A0670A26CCC}" dt="2018-12-13T16:17:07.519" v="3605"/>
          <ac:spMkLst>
            <pc:docMk/>
            <pc:sldMk cId="4152152750" sldId="275"/>
            <ac:spMk id="55" creationId="{FB939331-38C0-41A3-B120-D1E99FAB2E3A}"/>
          </ac:spMkLst>
        </pc:spChg>
        <pc:spChg chg="add mod">
          <ac:chgData name="Ingmar Wever" userId="1d4f24f3f093ab16" providerId="LiveId" clId="{3F45186A-17D8-41D8-8695-4A0670A26CCC}" dt="2018-12-17T20:59:25.844" v="10804" actId="120"/>
          <ac:spMkLst>
            <pc:docMk/>
            <pc:sldMk cId="4152152750" sldId="275"/>
            <ac:spMk id="57" creationId="{DDC9BACC-16D4-4F9A-B864-A98B7759CB9D}"/>
          </ac:spMkLst>
        </pc:spChg>
        <pc:grpChg chg="add del">
          <ac:chgData name="Ingmar Wever" userId="1d4f24f3f093ab16" providerId="LiveId" clId="{3F45186A-17D8-41D8-8695-4A0670A26CCC}" dt="2018-12-13T16:15:05.489" v="3603"/>
          <ac:grpSpMkLst>
            <pc:docMk/>
            <pc:sldMk cId="4152152750" sldId="275"/>
            <ac:grpSpMk id="8" creationId="{87AAEAF0-ECC8-4575-8B49-6416F1FC08DF}"/>
          </ac:grpSpMkLst>
        </pc:grpChg>
        <pc:grpChg chg="add del">
          <ac:chgData name="Ingmar Wever" userId="1d4f24f3f093ab16" providerId="LiveId" clId="{3F45186A-17D8-41D8-8695-4A0670A26CCC}" dt="2018-12-13T16:15:05.489" v="3603"/>
          <ac:grpSpMkLst>
            <pc:docMk/>
            <pc:sldMk cId="4152152750" sldId="275"/>
            <ac:grpSpMk id="12" creationId="{A6CC7403-B436-4F84-AC7C-2C96E4032202}"/>
          </ac:grpSpMkLst>
        </pc:grpChg>
        <pc:grpChg chg="add mod">
          <ac:chgData name="Ingmar Wever" userId="1d4f24f3f093ab16" providerId="LiveId" clId="{3F45186A-17D8-41D8-8695-4A0670A26CCC}" dt="2018-12-16T16:02:40.319" v="7827" actId="1076"/>
          <ac:grpSpMkLst>
            <pc:docMk/>
            <pc:sldMk cId="4152152750" sldId="275"/>
            <ac:grpSpMk id="13" creationId="{ECEFC3CB-E925-4B1D-9DE7-19D738A0D18E}"/>
          </ac:grpSpMkLst>
        </pc:grpChg>
        <pc:grpChg chg="add del">
          <ac:chgData name="Ingmar Wever" userId="1d4f24f3f093ab16" providerId="LiveId" clId="{3F45186A-17D8-41D8-8695-4A0670A26CCC}" dt="2018-12-13T16:15:05.489" v="3603"/>
          <ac:grpSpMkLst>
            <pc:docMk/>
            <pc:sldMk cId="4152152750" sldId="275"/>
            <ac:grpSpMk id="16" creationId="{A18CDFA2-28C1-497A-8719-B7B0EBFD53F1}"/>
          </ac:grpSpMkLst>
        </pc:grpChg>
        <pc:grpChg chg="add del">
          <ac:chgData name="Ingmar Wever" userId="1d4f24f3f093ab16" providerId="LiveId" clId="{3F45186A-17D8-41D8-8695-4A0670A26CCC}" dt="2018-12-13T16:17:07.519" v="3605"/>
          <ac:grpSpMkLst>
            <pc:docMk/>
            <pc:sldMk cId="4152152750" sldId="275"/>
            <ac:grpSpMk id="32" creationId="{81B4DCD1-9A8F-46EF-8398-408C326E797E}"/>
          </ac:grpSpMkLst>
        </pc:grpChg>
        <pc:grpChg chg="add del">
          <ac:chgData name="Ingmar Wever" userId="1d4f24f3f093ab16" providerId="LiveId" clId="{3F45186A-17D8-41D8-8695-4A0670A26CCC}" dt="2018-12-13T16:17:07.519" v="3605"/>
          <ac:grpSpMkLst>
            <pc:docMk/>
            <pc:sldMk cId="4152152750" sldId="275"/>
            <ac:grpSpMk id="36" creationId="{757D9BCA-90C4-41CC-B256-541EA2D1247A}"/>
          </ac:grpSpMkLst>
        </pc:grpChg>
        <pc:grpChg chg="add del">
          <ac:chgData name="Ingmar Wever" userId="1d4f24f3f093ab16" providerId="LiveId" clId="{3F45186A-17D8-41D8-8695-4A0670A26CCC}" dt="2018-12-13T16:17:07.519" v="3605"/>
          <ac:grpSpMkLst>
            <pc:docMk/>
            <pc:sldMk cId="4152152750" sldId="275"/>
            <ac:grpSpMk id="40" creationId="{EC994B07-9D0E-4014-BE4E-03B5FC35151B}"/>
          </ac:grpSpMkLst>
        </pc:grpChg>
        <pc:picChg chg="add mod ord">
          <ac:chgData name="Ingmar Wever" userId="1d4f24f3f093ab16" providerId="LiveId" clId="{3F45186A-17D8-41D8-8695-4A0670A26CCC}" dt="2018-12-16T15:52:31.403" v="7784" actId="167"/>
          <ac:picMkLst>
            <pc:docMk/>
            <pc:sldMk cId="4152152750" sldId="275"/>
            <ac:picMk id="3" creationId="{0892C331-DB45-4287-A02D-5DBA3A172C44}"/>
          </ac:picMkLst>
        </pc:picChg>
        <pc:picChg chg="add del">
          <ac:chgData name="Ingmar Wever" userId="1d4f24f3f093ab16" providerId="LiveId" clId="{3F45186A-17D8-41D8-8695-4A0670A26CCC}" dt="2018-12-13T16:13:06.276" v="3586" actId="478"/>
          <ac:picMkLst>
            <pc:docMk/>
            <pc:sldMk cId="4152152750" sldId="275"/>
            <ac:picMk id="5" creationId="{3FA43DE9-BCFA-41EA-81F5-6652DBFEB5BE}"/>
          </ac:picMkLst>
        </pc:picChg>
        <pc:picChg chg="add del mod modCrop">
          <ac:chgData name="Ingmar Wever" userId="1d4f24f3f093ab16" providerId="LiveId" clId="{3F45186A-17D8-41D8-8695-4A0670A26CCC}" dt="2018-12-16T15:26:04.282" v="7522" actId="478"/>
          <ac:picMkLst>
            <pc:docMk/>
            <pc:sldMk cId="4152152750" sldId="275"/>
            <ac:picMk id="7" creationId="{2C709DAC-1862-427F-9B6F-AC1A3C184C52}"/>
          </ac:picMkLst>
        </pc:picChg>
        <pc:picChg chg="add del mod ord modCrop">
          <ac:chgData name="Ingmar Wever" userId="1d4f24f3f093ab16" providerId="LiveId" clId="{3F45186A-17D8-41D8-8695-4A0670A26CCC}" dt="2018-12-16T15:52:23.137" v="7782" actId="478"/>
          <ac:picMkLst>
            <pc:docMk/>
            <pc:sldMk cId="4152152750" sldId="275"/>
            <ac:picMk id="8" creationId="{4161C737-082C-4682-AE08-FF9C99FDF1FE}"/>
          </ac:picMkLst>
        </pc:picChg>
        <pc:picChg chg="add del">
          <ac:chgData name="Ingmar Wever" userId="1d4f24f3f093ab16" providerId="LiveId" clId="{3F45186A-17D8-41D8-8695-4A0670A26CCC}" dt="2018-12-16T15:26:48.401" v="7530" actId="478"/>
          <ac:picMkLst>
            <pc:docMk/>
            <pc:sldMk cId="4152152750" sldId="275"/>
            <ac:picMk id="9" creationId="{91296FBE-B9B6-4780-B260-E470BADEE583}"/>
          </ac:picMkLst>
        </pc:picChg>
        <pc:picChg chg="add del ord">
          <ac:chgData name="Ingmar Wever" userId="1d4f24f3f093ab16" providerId="LiveId" clId="{3F45186A-17D8-41D8-8695-4A0670A26CCC}" dt="2018-12-16T15:49:43.833" v="7778" actId="478"/>
          <ac:picMkLst>
            <pc:docMk/>
            <pc:sldMk cId="4152152750" sldId="275"/>
            <ac:picMk id="10" creationId="{A9620CD9-254E-40AF-8F98-9B8BD35C9C27}"/>
          </ac:picMkLst>
        </pc:picChg>
        <pc:picChg chg="add del">
          <ac:chgData name="Ingmar Wever" userId="1d4f24f3f093ab16" providerId="LiveId" clId="{3F45186A-17D8-41D8-8695-4A0670A26CCC}" dt="2018-12-16T15:49:13.216" v="7770"/>
          <ac:picMkLst>
            <pc:docMk/>
            <pc:sldMk cId="4152152750" sldId="275"/>
            <ac:picMk id="11" creationId="{B9BBA43A-EE7B-43D3-A238-D264947342E1}"/>
          </ac:picMkLst>
        </pc:picChg>
        <pc:picChg chg="add del mod">
          <ac:chgData name="Ingmar Wever" userId="1d4f24f3f093ab16" providerId="LiveId" clId="{3F45186A-17D8-41D8-8695-4A0670A26CCC}" dt="2018-12-16T16:44:12.241" v="8051" actId="478"/>
          <ac:picMkLst>
            <pc:docMk/>
            <pc:sldMk cId="4152152750" sldId="275"/>
            <ac:picMk id="56" creationId="{C26D01C7-6F08-463F-A6BE-72505E8C951D}"/>
          </ac:picMkLst>
        </pc:picChg>
        <pc:cxnChg chg="add del">
          <ac:chgData name="Ingmar Wever" userId="1d4f24f3f093ab16" providerId="LiveId" clId="{3F45186A-17D8-41D8-8695-4A0670A26CCC}" dt="2018-12-13T16:15:05.489" v="3603"/>
          <ac:cxnSpMkLst>
            <pc:docMk/>
            <pc:sldMk cId="4152152750" sldId="275"/>
            <ac:cxnSpMk id="15" creationId="{91E5F592-C418-4C72-B796-17B69C0883B5}"/>
          </ac:cxnSpMkLst>
        </pc:cxnChg>
        <pc:cxnChg chg="add del">
          <ac:chgData name="Ingmar Wever" userId="1d4f24f3f093ab16" providerId="LiveId" clId="{3F45186A-17D8-41D8-8695-4A0670A26CCC}" dt="2018-12-13T16:15:05.489" v="3603"/>
          <ac:cxnSpMkLst>
            <pc:docMk/>
            <pc:sldMk cId="4152152750" sldId="275"/>
            <ac:cxnSpMk id="21" creationId="{3AFF08E4-4869-4164-917B-D4ABDC29AA21}"/>
          </ac:cxnSpMkLst>
        </pc:cxnChg>
        <pc:cxnChg chg="add del">
          <ac:chgData name="Ingmar Wever" userId="1d4f24f3f093ab16" providerId="LiveId" clId="{3F45186A-17D8-41D8-8695-4A0670A26CCC}" dt="2018-12-13T16:15:05.489" v="3603"/>
          <ac:cxnSpMkLst>
            <pc:docMk/>
            <pc:sldMk cId="4152152750" sldId="275"/>
            <ac:cxnSpMk id="22" creationId="{23BF3920-4ADE-4A13-99D9-C507AE3D37DC}"/>
          </ac:cxnSpMkLst>
        </pc:cxnChg>
        <pc:cxnChg chg="add del">
          <ac:chgData name="Ingmar Wever" userId="1d4f24f3f093ab16" providerId="LiveId" clId="{3F45186A-17D8-41D8-8695-4A0670A26CCC}" dt="2018-12-13T16:15:05.489" v="3603"/>
          <ac:cxnSpMkLst>
            <pc:docMk/>
            <pc:sldMk cId="4152152750" sldId="275"/>
            <ac:cxnSpMk id="28" creationId="{C09BAC4D-68D5-48C5-839C-54D4ED7072A6}"/>
          </ac:cxnSpMkLst>
        </pc:cxnChg>
        <pc:cxnChg chg="add del">
          <ac:chgData name="Ingmar Wever" userId="1d4f24f3f093ab16" providerId="LiveId" clId="{3F45186A-17D8-41D8-8695-4A0670A26CCC}" dt="2018-12-13T16:15:05.489" v="3603"/>
          <ac:cxnSpMkLst>
            <pc:docMk/>
            <pc:sldMk cId="4152152750" sldId="275"/>
            <ac:cxnSpMk id="29" creationId="{6B456C5B-7D8E-455F-B0C8-A79FE2A630FB}"/>
          </ac:cxnSpMkLst>
        </pc:cxnChg>
        <pc:cxnChg chg="add del">
          <ac:chgData name="Ingmar Wever" userId="1d4f24f3f093ab16" providerId="LiveId" clId="{3F45186A-17D8-41D8-8695-4A0670A26CCC}" dt="2018-12-13T16:17:07.519" v="3605"/>
          <ac:cxnSpMkLst>
            <pc:docMk/>
            <pc:sldMk cId="4152152750" sldId="275"/>
            <ac:cxnSpMk id="39" creationId="{FE75B2BC-A162-40AC-9490-92583F580640}"/>
          </ac:cxnSpMkLst>
        </pc:cxnChg>
        <pc:cxnChg chg="add del">
          <ac:chgData name="Ingmar Wever" userId="1d4f24f3f093ab16" providerId="LiveId" clId="{3F45186A-17D8-41D8-8695-4A0670A26CCC}" dt="2018-12-13T16:17:07.519" v="3605"/>
          <ac:cxnSpMkLst>
            <pc:docMk/>
            <pc:sldMk cId="4152152750" sldId="275"/>
            <ac:cxnSpMk id="45" creationId="{08F3F4DC-1712-4FCA-AB22-D5DE7DE528AA}"/>
          </ac:cxnSpMkLst>
        </pc:cxnChg>
        <pc:cxnChg chg="add del">
          <ac:chgData name="Ingmar Wever" userId="1d4f24f3f093ab16" providerId="LiveId" clId="{3F45186A-17D8-41D8-8695-4A0670A26CCC}" dt="2018-12-13T16:17:07.519" v="3605"/>
          <ac:cxnSpMkLst>
            <pc:docMk/>
            <pc:sldMk cId="4152152750" sldId="275"/>
            <ac:cxnSpMk id="46" creationId="{1ADED918-7FA9-45F6-9F1B-0EDF4C0D7297}"/>
          </ac:cxnSpMkLst>
        </pc:cxnChg>
        <pc:cxnChg chg="add del">
          <ac:chgData name="Ingmar Wever" userId="1d4f24f3f093ab16" providerId="LiveId" clId="{3F45186A-17D8-41D8-8695-4A0670A26CCC}" dt="2018-12-13T16:17:07.519" v="3605"/>
          <ac:cxnSpMkLst>
            <pc:docMk/>
            <pc:sldMk cId="4152152750" sldId="275"/>
            <ac:cxnSpMk id="52" creationId="{33BD883C-D14A-4E85-ABD8-2874FBBEFD27}"/>
          </ac:cxnSpMkLst>
        </pc:cxnChg>
        <pc:cxnChg chg="add del">
          <ac:chgData name="Ingmar Wever" userId="1d4f24f3f093ab16" providerId="LiveId" clId="{3F45186A-17D8-41D8-8695-4A0670A26CCC}" dt="2018-12-13T16:17:07.519" v="3605"/>
          <ac:cxnSpMkLst>
            <pc:docMk/>
            <pc:sldMk cId="4152152750" sldId="275"/>
            <ac:cxnSpMk id="53" creationId="{5BA1ECD7-2C05-4454-A63D-8B2D9D6DAD89}"/>
          </ac:cxnSpMkLst>
        </pc:cxnChg>
      </pc:sldChg>
      <pc:sldChg chg="addSp delSp modSp add ord modNotesTx">
        <pc:chgData name="Ingmar Wever" userId="1d4f24f3f093ab16" providerId="LiveId" clId="{3F45186A-17D8-41D8-8695-4A0670A26CCC}" dt="2018-12-18T17:23:53.642" v="13040" actId="20577"/>
        <pc:sldMkLst>
          <pc:docMk/>
          <pc:sldMk cId="3479801347" sldId="276"/>
        </pc:sldMkLst>
        <pc:spChg chg="mod">
          <ac:chgData name="Ingmar Wever" userId="1d4f24f3f093ab16" providerId="LiveId" clId="{3F45186A-17D8-41D8-8695-4A0670A26CCC}" dt="2018-12-14T11:31:42.645" v="6137"/>
          <ac:spMkLst>
            <pc:docMk/>
            <pc:sldMk cId="3479801347" sldId="276"/>
            <ac:spMk id="2" creationId="{5B075D45-854D-4D81-9750-BD4650386473}"/>
          </ac:spMkLst>
        </pc:spChg>
        <pc:spChg chg="mod">
          <ac:chgData name="Ingmar Wever" userId="1d4f24f3f093ab16" providerId="LiveId" clId="{3F45186A-17D8-41D8-8695-4A0670A26CCC}" dt="2018-12-16T16:31:53.833" v="7906" actId="20577"/>
          <ac:spMkLst>
            <pc:docMk/>
            <pc:sldMk cId="3479801347" sldId="276"/>
            <ac:spMk id="3" creationId="{AC276513-0C6D-4520-BE20-D435FAF4A849}"/>
          </ac:spMkLst>
        </pc:spChg>
        <pc:spChg chg="add del mod">
          <ac:chgData name="Ingmar Wever" userId="1d4f24f3f093ab16" providerId="LiveId" clId="{3F45186A-17D8-41D8-8695-4A0670A26CCC}" dt="2018-12-13T16:22:13.324" v="3716"/>
          <ac:spMkLst>
            <pc:docMk/>
            <pc:sldMk cId="3479801347" sldId="276"/>
            <ac:spMk id="5" creationId="{F21564DA-0311-45DB-BFFA-F1388F03FDBB}"/>
          </ac:spMkLst>
        </pc:spChg>
        <pc:spChg chg="add del mod">
          <ac:chgData name="Ingmar Wever" userId="1d4f24f3f093ab16" providerId="LiveId" clId="{3F45186A-17D8-41D8-8695-4A0670A26CCC}" dt="2018-12-13T16:22:13.324" v="3716"/>
          <ac:spMkLst>
            <pc:docMk/>
            <pc:sldMk cId="3479801347" sldId="276"/>
            <ac:spMk id="6" creationId="{0C14223A-D79F-4B28-9DF5-8EB67B94286A}"/>
          </ac:spMkLst>
        </pc:spChg>
        <pc:spChg chg="add del mod">
          <ac:chgData name="Ingmar Wever" userId="1d4f24f3f093ab16" providerId="LiveId" clId="{3F45186A-17D8-41D8-8695-4A0670A26CCC}" dt="2018-12-13T16:22:13.324" v="3716"/>
          <ac:spMkLst>
            <pc:docMk/>
            <pc:sldMk cId="3479801347" sldId="276"/>
            <ac:spMk id="7" creationId="{5DF5371E-9D4D-4B63-B3A6-54C6C8EAB05A}"/>
          </ac:spMkLst>
        </pc:spChg>
        <pc:spChg chg="add del mod">
          <ac:chgData name="Ingmar Wever" userId="1d4f24f3f093ab16" providerId="LiveId" clId="{3F45186A-17D8-41D8-8695-4A0670A26CCC}" dt="2018-12-13T16:22:13.324" v="3716"/>
          <ac:spMkLst>
            <pc:docMk/>
            <pc:sldMk cId="3479801347" sldId="276"/>
            <ac:spMk id="8" creationId="{2F69515B-05C3-421F-A442-3E9FB5E2CC3E}"/>
          </ac:spMkLst>
        </pc:spChg>
        <pc:spChg chg="add del mod">
          <ac:chgData name="Ingmar Wever" userId="1d4f24f3f093ab16" providerId="LiveId" clId="{3F45186A-17D8-41D8-8695-4A0670A26CCC}" dt="2018-12-13T16:22:13.324" v="3716"/>
          <ac:spMkLst>
            <pc:docMk/>
            <pc:sldMk cId="3479801347" sldId="276"/>
            <ac:spMk id="9" creationId="{2908264A-9F63-4F27-98E1-0272A0E8C8D8}"/>
          </ac:spMkLst>
        </pc:spChg>
        <pc:spChg chg="add">
          <ac:chgData name="Ingmar Wever" userId="1d4f24f3f093ab16" providerId="LiveId" clId="{3F45186A-17D8-41D8-8695-4A0670A26CCC}" dt="2018-12-14T11:39:59.303" v="6195"/>
          <ac:spMkLst>
            <pc:docMk/>
            <pc:sldMk cId="3479801347" sldId="276"/>
            <ac:spMk id="9" creationId="{3D0A7975-446B-4D52-B74A-5D7C749A307E}"/>
          </ac:spMkLst>
        </pc:spChg>
        <pc:spChg chg="add del mod">
          <ac:chgData name="Ingmar Wever" userId="1d4f24f3f093ab16" providerId="LiveId" clId="{3F45186A-17D8-41D8-8695-4A0670A26CCC}" dt="2018-12-13T16:22:13.324" v="3716"/>
          <ac:spMkLst>
            <pc:docMk/>
            <pc:sldMk cId="3479801347" sldId="276"/>
            <ac:spMk id="15" creationId="{FA1EA502-C771-4036-918E-86BC71602DC2}"/>
          </ac:spMkLst>
        </pc:spChg>
        <pc:spChg chg="add del mod">
          <ac:chgData name="Ingmar Wever" userId="1d4f24f3f093ab16" providerId="LiveId" clId="{3F45186A-17D8-41D8-8695-4A0670A26CCC}" dt="2018-12-13T16:22:13.324" v="3716"/>
          <ac:spMkLst>
            <pc:docMk/>
            <pc:sldMk cId="3479801347" sldId="276"/>
            <ac:spMk id="16" creationId="{B341237C-00A1-4D4E-B6F2-C4594206A43D}"/>
          </ac:spMkLst>
        </pc:spChg>
        <pc:spChg chg="add del mod">
          <ac:chgData name="Ingmar Wever" userId="1d4f24f3f093ab16" providerId="LiveId" clId="{3F45186A-17D8-41D8-8695-4A0670A26CCC}" dt="2018-12-13T16:22:13.324" v="3716"/>
          <ac:spMkLst>
            <pc:docMk/>
            <pc:sldMk cId="3479801347" sldId="276"/>
            <ac:spMk id="17" creationId="{D69B60A5-0B25-40B9-B85F-ACB2B1E88421}"/>
          </ac:spMkLst>
        </pc:spChg>
        <pc:spChg chg="add del mod">
          <ac:chgData name="Ingmar Wever" userId="1d4f24f3f093ab16" providerId="LiveId" clId="{3F45186A-17D8-41D8-8695-4A0670A26CCC}" dt="2018-12-13T16:22:13.324" v="3716"/>
          <ac:spMkLst>
            <pc:docMk/>
            <pc:sldMk cId="3479801347" sldId="276"/>
            <ac:spMk id="18" creationId="{54EB53E9-1FD8-4D99-9CFB-39B53024069A}"/>
          </ac:spMkLst>
        </pc:spChg>
        <pc:spChg chg="add del mod">
          <ac:chgData name="Ingmar Wever" userId="1d4f24f3f093ab16" providerId="LiveId" clId="{3F45186A-17D8-41D8-8695-4A0670A26CCC}" dt="2018-12-13T16:22:13.324" v="3716"/>
          <ac:spMkLst>
            <pc:docMk/>
            <pc:sldMk cId="3479801347" sldId="276"/>
            <ac:spMk id="19" creationId="{B7D1BA80-6470-4310-8F9F-5A2E2A0A5EC3}"/>
          </ac:spMkLst>
        </pc:spChg>
        <pc:spChg chg="add del mod">
          <ac:chgData name="Ingmar Wever" userId="1d4f24f3f093ab16" providerId="LiveId" clId="{3F45186A-17D8-41D8-8695-4A0670A26CCC}" dt="2018-12-13T16:22:13.324" v="3716"/>
          <ac:spMkLst>
            <pc:docMk/>
            <pc:sldMk cId="3479801347" sldId="276"/>
            <ac:spMk id="22" creationId="{5538A3D7-6A83-41FC-B97D-97A6003B5895}"/>
          </ac:spMkLst>
        </pc:spChg>
        <pc:spChg chg="add del mod">
          <ac:chgData name="Ingmar Wever" userId="1d4f24f3f093ab16" providerId="LiveId" clId="{3F45186A-17D8-41D8-8695-4A0670A26CCC}" dt="2018-12-13T16:22:13.324" v="3716"/>
          <ac:spMkLst>
            <pc:docMk/>
            <pc:sldMk cId="3479801347" sldId="276"/>
            <ac:spMk id="23" creationId="{B41275A4-228F-44DB-9311-9C40DAC24604}"/>
          </ac:spMkLst>
        </pc:spChg>
        <pc:spChg chg="add del mod">
          <ac:chgData name="Ingmar Wever" userId="1d4f24f3f093ab16" providerId="LiveId" clId="{3F45186A-17D8-41D8-8695-4A0670A26CCC}" dt="2018-12-13T16:22:13.324" v="3716"/>
          <ac:spMkLst>
            <pc:docMk/>
            <pc:sldMk cId="3479801347" sldId="276"/>
            <ac:spMk id="24" creationId="{2175111A-4E3E-445D-AE4D-DB3B237545F4}"/>
          </ac:spMkLst>
        </pc:spChg>
        <pc:spChg chg="add del mod">
          <ac:chgData name="Ingmar Wever" userId="1d4f24f3f093ab16" providerId="LiveId" clId="{3F45186A-17D8-41D8-8695-4A0670A26CCC}" dt="2018-12-13T16:22:13.324" v="3716"/>
          <ac:spMkLst>
            <pc:docMk/>
            <pc:sldMk cId="3479801347" sldId="276"/>
            <ac:spMk id="25" creationId="{B7434D71-C316-42DA-A5C3-F44008F5E20B}"/>
          </ac:spMkLst>
        </pc:spChg>
        <pc:spChg chg="add del mod">
          <ac:chgData name="Ingmar Wever" userId="1d4f24f3f093ab16" providerId="LiveId" clId="{3F45186A-17D8-41D8-8695-4A0670A26CCC}" dt="2018-12-13T16:22:13.324" v="3716"/>
          <ac:spMkLst>
            <pc:docMk/>
            <pc:sldMk cId="3479801347" sldId="276"/>
            <ac:spMk id="26" creationId="{01CBD178-CEA8-4216-AF80-3E6F9B83AE3E}"/>
          </ac:spMkLst>
        </pc:spChg>
        <pc:spChg chg="add del mod">
          <ac:chgData name="Ingmar Wever" userId="1d4f24f3f093ab16" providerId="LiveId" clId="{3F45186A-17D8-41D8-8695-4A0670A26CCC}" dt="2018-12-13T16:47:33.077" v="3862"/>
          <ac:spMkLst>
            <pc:docMk/>
            <pc:sldMk cId="3479801347" sldId="276"/>
            <ac:spMk id="56" creationId="{E8693CC1-B31D-4F37-B668-5E1A9024F210}"/>
          </ac:spMkLst>
        </pc:spChg>
        <pc:grpChg chg="add mod">
          <ac:chgData name="Ingmar Wever" userId="1d4f24f3f093ab16" providerId="LiveId" clId="{3F45186A-17D8-41D8-8695-4A0670A26CCC}" dt="2018-12-16T16:26:01.850" v="7861" actId="1076"/>
          <ac:grpSpMkLst>
            <pc:docMk/>
            <pc:sldMk cId="3479801347" sldId="276"/>
            <ac:grpSpMk id="10" creationId="{63FC6BE2-905B-48BC-AD37-8EB405266D15}"/>
          </ac:grpSpMkLst>
        </pc:grpChg>
        <pc:grpChg chg="add del">
          <ac:chgData name="Ingmar Wever" userId="1d4f24f3f093ab16" providerId="LiveId" clId="{3F45186A-17D8-41D8-8695-4A0670A26CCC}" dt="2018-12-13T16:45:26.246" v="3838"/>
          <ac:grpSpMkLst>
            <pc:docMk/>
            <pc:sldMk cId="3479801347" sldId="276"/>
            <ac:grpSpMk id="33" creationId="{E8349B02-E539-4B09-8E0B-20A8E7199DF5}"/>
          </ac:grpSpMkLst>
        </pc:grpChg>
        <pc:grpChg chg="add del mod">
          <ac:chgData name="Ingmar Wever" userId="1d4f24f3f093ab16" providerId="LiveId" clId="{3F45186A-17D8-41D8-8695-4A0670A26CCC}" dt="2018-12-13T16:47:33.077" v="3862"/>
          <ac:grpSpMkLst>
            <pc:docMk/>
            <pc:sldMk cId="3479801347" sldId="276"/>
            <ac:grpSpMk id="57" creationId="{AE36C49D-924C-41C2-ADD0-EB5A6B4D6A8B}"/>
          </ac:grpSpMkLst>
        </pc:grpChg>
        <pc:grpChg chg="add mod">
          <ac:chgData name="Ingmar Wever" userId="1d4f24f3f093ab16" providerId="LiveId" clId="{3F45186A-17D8-41D8-8695-4A0670A26CCC}" dt="2018-12-13T16:47:32.458" v="3861" actId="164"/>
          <ac:grpSpMkLst>
            <pc:docMk/>
            <pc:sldMk cId="3479801347" sldId="276"/>
            <ac:grpSpMk id="60" creationId="{D76B0963-2692-4E37-BF08-DC8FD8EDC677}"/>
          </ac:grpSpMkLst>
        </pc:grpChg>
        <pc:picChg chg="add del mod">
          <ac:chgData name="Ingmar Wever" userId="1d4f24f3f093ab16" providerId="LiveId" clId="{3F45186A-17D8-41D8-8695-4A0670A26CCC}" dt="2018-12-13T16:45:16.710" v="3836" actId="478"/>
          <ac:picMkLst>
            <pc:docMk/>
            <pc:sldMk cId="3479801347" sldId="276"/>
            <ac:picMk id="27" creationId="{A12203DC-FB05-4F93-A0CC-89A783AC51B4}"/>
          </ac:picMkLst>
        </pc:picChg>
        <pc:picChg chg="add del mod">
          <ac:chgData name="Ingmar Wever" userId="1d4f24f3f093ab16" providerId="LiveId" clId="{3F45186A-17D8-41D8-8695-4A0670A26CCC}" dt="2018-12-13T16:45:46.077" v="3845" actId="478"/>
          <ac:picMkLst>
            <pc:docMk/>
            <pc:sldMk cId="3479801347" sldId="276"/>
            <ac:picMk id="28" creationId="{F9D5B09D-2A09-4958-88F1-0867BC30F045}"/>
          </ac:picMkLst>
        </pc:picChg>
        <pc:picChg chg="add mod">
          <ac:chgData name="Ingmar Wever" userId="1d4f24f3f093ab16" providerId="LiveId" clId="{3F45186A-17D8-41D8-8695-4A0670A26CCC}" dt="2018-12-13T16:39:35.789" v="3764" actId="1076"/>
          <ac:picMkLst>
            <pc:docMk/>
            <pc:sldMk cId="3479801347" sldId="276"/>
            <ac:picMk id="30" creationId="{1F2A9FC7-79D0-4EA7-A754-FB6B5E7A5CD0}"/>
          </ac:picMkLst>
        </pc:picChg>
        <pc:picChg chg="add mod">
          <ac:chgData name="Ingmar Wever" userId="1d4f24f3f093ab16" providerId="LiveId" clId="{3F45186A-17D8-41D8-8695-4A0670A26CCC}" dt="2018-12-13T16:39:19.265" v="3762" actId="1076"/>
          <ac:picMkLst>
            <pc:docMk/>
            <pc:sldMk cId="3479801347" sldId="276"/>
            <ac:picMk id="32" creationId="{D1FA85A6-08C2-4C24-ADD0-B2D41E343F1B}"/>
          </ac:picMkLst>
        </pc:picChg>
        <pc:picChg chg="add mod">
          <ac:chgData name="Ingmar Wever" userId="1d4f24f3f093ab16" providerId="LiveId" clId="{3F45186A-17D8-41D8-8695-4A0670A26CCC}" dt="2018-12-13T16:45:42.576" v="3844" actId="1076"/>
          <ac:picMkLst>
            <pc:docMk/>
            <pc:sldMk cId="3479801347" sldId="276"/>
            <ac:picMk id="55" creationId="{97F8B916-A0EF-4C54-AED8-1E9111F0DF05}"/>
          </ac:picMkLst>
        </pc:picChg>
        <pc:picChg chg="add mod">
          <ac:chgData name="Ingmar Wever" userId="1d4f24f3f093ab16" providerId="LiveId" clId="{3F45186A-17D8-41D8-8695-4A0670A26CCC}" dt="2018-12-13T17:10:04.858" v="4328" actId="1076"/>
          <ac:picMkLst>
            <pc:docMk/>
            <pc:sldMk cId="3479801347" sldId="276"/>
            <ac:picMk id="61" creationId="{7492CD2A-D959-4E7A-B79A-9308192E6DE5}"/>
          </ac:picMkLst>
        </pc:picChg>
        <pc:cxnChg chg="add mod">
          <ac:chgData name="Ingmar Wever" userId="1d4f24f3f093ab16" providerId="LiveId" clId="{3F45186A-17D8-41D8-8695-4A0670A26CCC}" dt="2018-12-16T16:34:05.037" v="7974" actId="1038"/>
          <ac:cxnSpMkLst>
            <pc:docMk/>
            <pc:sldMk cId="3479801347" sldId="276"/>
            <ac:cxnSpMk id="6" creationId="{AD4865A3-C125-4D73-97A2-DADFB0220EFF}"/>
          </ac:cxnSpMkLst>
        </pc:cxnChg>
        <pc:cxnChg chg="add del mod">
          <ac:chgData name="Ingmar Wever" userId="1d4f24f3f093ab16" providerId="LiveId" clId="{3F45186A-17D8-41D8-8695-4A0670A26CCC}" dt="2018-12-13T16:22:13.324" v="3716"/>
          <ac:cxnSpMkLst>
            <pc:docMk/>
            <pc:sldMk cId="3479801347" sldId="276"/>
            <ac:cxnSpMk id="10" creationId="{CAFB693F-4B42-4B25-83FE-5B0F673CF63E}"/>
          </ac:cxnSpMkLst>
        </pc:cxnChg>
        <pc:cxnChg chg="add del mod">
          <ac:chgData name="Ingmar Wever" userId="1d4f24f3f093ab16" providerId="LiveId" clId="{3F45186A-17D8-41D8-8695-4A0670A26CCC}" dt="2018-12-13T16:22:13.324" v="3716"/>
          <ac:cxnSpMkLst>
            <pc:docMk/>
            <pc:sldMk cId="3479801347" sldId="276"/>
            <ac:cxnSpMk id="11" creationId="{4FEEB417-A49F-4A23-BFEE-3EDD4F990AA0}"/>
          </ac:cxnSpMkLst>
        </pc:cxnChg>
        <pc:cxnChg chg="add del mod">
          <ac:chgData name="Ingmar Wever" userId="1d4f24f3f093ab16" providerId="LiveId" clId="{3F45186A-17D8-41D8-8695-4A0670A26CCC}" dt="2018-12-13T16:22:13.324" v="3716"/>
          <ac:cxnSpMkLst>
            <pc:docMk/>
            <pc:sldMk cId="3479801347" sldId="276"/>
            <ac:cxnSpMk id="12" creationId="{E1220853-7354-416E-BFF9-5490F0BD80D4}"/>
          </ac:cxnSpMkLst>
        </pc:cxnChg>
        <pc:cxnChg chg="add del mod">
          <ac:chgData name="Ingmar Wever" userId="1d4f24f3f093ab16" providerId="LiveId" clId="{3F45186A-17D8-41D8-8695-4A0670A26CCC}" dt="2018-12-13T16:22:13.324" v="3716"/>
          <ac:cxnSpMkLst>
            <pc:docMk/>
            <pc:sldMk cId="3479801347" sldId="276"/>
            <ac:cxnSpMk id="13" creationId="{93D65C8A-9F5F-4E02-BEE1-F2EB2637FC52}"/>
          </ac:cxnSpMkLst>
        </pc:cxnChg>
        <pc:cxnChg chg="add del mod">
          <ac:chgData name="Ingmar Wever" userId="1d4f24f3f093ab16" providerId="LiveId" clId="{3F45186A-17D8-41D8-8695-4A0670A26CCC}" dt="2018-12-13T16:22:13.324" v="3716"/>
          <ac:cxnSpMkLst>
            <pc:docMk/>
            <pc:sldMk cId="3479801347" sldId="276"/>
            <ac:cxnSpMk id="14" creationId="{BFBE46E4-6309-4FBC-9B5F-967F74A9F7A3}"/>
          </ac:cxnSpMkLst>
        </pc:cxnChg>
        <pc:cxnChg chg="add del mod">
          <ac:chgData name="Ingmar Wever" userId="1d4f24f3f093ab16" providerId="LiveId" clId="{3F45186A-17D8-41D8-8695-4A0670A26CCC}" dt="2018-12-13T16:22:13.324" v="3716"/>
          <ac:cxnSpMkLst>
            <pc:docMk/>
            <pc:sldMk cId="3479801347" sldId="276"/>
            <ac:cxnSpMk id="20" creationId="{29E95AA2-7E35-44E4-A453-4A4E5E496024}"/>
          </ac:cxnSpMkLst>
        </pc:cxnChg>
        <pc:cxnChg chg="add del mod">
          <ac:chgData name="Ingmar Wever" userId="1d4f24f3f093ab16" providerId="LiveId" clId="{3F45186A-17D8-41D8-8695-4A0670A26CCC}" dt="2018-12-13T16:22:13.324" v="3716"/>
          <ac:cxnSpMkLst>
            <pc:docMk/>
            <pc:sldMk cId="3479801347" sldId="276"/>
            <ac:cxnSpMk id="21" creationId="{C51B7FE7-CFDE-406E-90CD-A7BD56E64BE8}"/>
          </ac:cxnSpMkLst>
        </pc:cxnChg>
      </pc:sldChg>
      <pc:sldChg chg="addSp delSp modSp add ord modNotesTx">
        <pc:chgData name="Ingmar Wever" userId="1d4f24f3f093ab16" providerId="LiveId" clId="{3F45186A-17D8-41D8-8695-4A0670A26CCC}" dt="2018-12-18T17:25:44.621" v="13170" actId="20577"/>
        <pc:sldMkLst>
          <pc:docMk/>
          <pc:sldMk cId="3619268951" sldId="277"/>
        </pc:sldMkLst>
        <pc:spChg chg="mod">
          <ac:chgData name="Ingmar Wever" userId="1d4f24f3f093ab16" providerId="LiveId" clId="{3F45186A-17D8-41D8-8695-4A0670A26CCC}" dt="2018-12-16T15:45:45.727" v="7763" actId="1076"/>
          <ac:spMkLst>
            <pc:docMk/>
            <pc:sldMk cId="3619268951" sldId="277"/>
            <ac:spMk id="2" creationId="{3D2332E1-0483-4DB7-8BF6-69A1B297EFA7}"/>
          </ac:spMkLst>
        </pc:spChg>
        <pc:spChg chg="add del">
          <ac:chgData name="Ingmar Wever" userId="1d4f24f3f093ab16" providerId="LiveId" clId="{3F45186A-17D8-41D8-8695-4A0670A26CCC}" dt="2018-12-13T16:43:00.191" v="3821"/>
          <ac:spMkLst>
            <pc:docMk/>
            <pc:sldMk cId="3619268951" sldId="277"/>
            <ac:spMk id="4" creationId="{ABC66F62-34FA-4167-B862-23D7A73B4EB7}"/>
          </ac:spMkLst>
        </pc:spChg>
        <pc:spChg chg="add del">
          <ac:chgData name="Ingmar Wever" userId="1d4f24f3f093ab16" providerId="LiveId" clId="{3F45186A-17D8-41D8-8695-4A0670A26CCC}" dt="2018-12-13T16:43:23.967" v="3823"/>
          <ac:spMkLst>
            <pc:docMk/>
            <pc:sldMk cId="3619268951" sldId="277"/>
            <ac:spMk id="5" creationId="{A50C26B3-3722-4C5C-9562-BB118C10BDD4}"/>
          </ac:spMkLst>
        </pc:spChg>
        <pc:spChg chg="add del">
          <ac:chgData name="Ingmar Wever" userId="1d4f24f3f093ab16" providerId="LiveId" clId="{3F45186A-17D8-41D8-8695-4A0670A26CCC}" dt="2018-12-13T16:43:23.967" v="3823"/>
          <ac:spMkLst>
            <pc:docMk/>
            <pc:sldMk cId="3619268951" sldId="277"/>
            <ac:spMk id="6" creationId="{6A82A6D8-66FD-4AC2-835A-B7798DC54D11}"/>
          </ac:spMkLst>
        </pc:spChg>
        <pc:spChg chg="add del">
          <ac:chgData name="Ingmar Wever" userId="1d4f24f3f093ab16" providerId="LiveId" clId="{3F45186A-17D8-41D8-8695-4A0670A26CCC}" dt="2018-12-13T16:43:23.967" v="3823"/>
          <ac:spMkLst>
            <pc:docMk/>
            <pc:sldMk cId="3619268951" sldId="277"/>
            <ac:spMk id="7" creationId="{E19EBC35-B1D7-41F3-874F-A93D7C7C7CE7}"/>
          </ac:spMkLst>
        </pc:spChg>
        <pc:spChg chg="add del">
          <ac:chgData name="Ingmar Wever" userId="1d4f24f3f093ab16" providerId="LiveId" clId="{3F45186A-17D8-41D8-8695-4A0670A26CCC}" dt="2018-12-13T16:43:23.967" v="3823"/>
          <ac:spMkLst>
            <pc:docMk/>
            <pc:sldMk cId="3619268951" sldId="277"/>
            <ac:spMk id="8" creationId="{BCAC9E29-EE1A-413F-AB79-02FD571E3510}"/>
          </ac:spMkLst>
        </pc:spChg>
        <pc:spChg chg="add del">
          <ac:chgData name="Ingmar Wever" userId="1d4f24f3f093ab16" providerId="LiveId" clId="{3F45186A-17D8-41D8-8695-4A0670A26CCC}" dt="2018-12-13T16:43:23.967" v="3823"/>
          <ac:spMkLst>
            <pc:docMk/>
            <pc:sldMk cId="3619268951" sldId="277"/>
            <ac:spMk id="9" creationId="{F5049532-1E7C-4C2A-8168-7242D4D65CED}"/>
          </ac:spMkLst>
        </pc:spChg>
        <pc:spChg chg="add del">
          <ac:chgData name="Ingmar Wever" userId="1d4f24f3f093ab16" providerId="LiveId" clId="{3F45186A-17D8-41D8-8695-4A0670A26CCC}" dt="2018-12-13T16:43:23.967" v="3823"/>
          <ac:spMkLst>
            <pc:docMk/>
            <pc:sldMk cId="3619268951" sldId="277"/>
            <ac:spMk id="15" creationId="{30535909-78A8-4094-9FE2-EF0CF2CBEB6F}"/>
          </ac:spMkLst>
        </pc:spChg>
        <pc:spChg chg="add del">
          <ac:chgData name="Ingmar Wever" userId="1d4f24f3f093ab16" providerId="LiveId" clId="{3F45186A-17D8-41D8-8695-4A0670A26CCC}" dt="2018-12-13T16:43:23.967" v="3823"/>
          <ac:spMkLst>
            <pc:docMk/>
            <pc:sldMk cId="3619268951" sldId="277"/>
            <ac:spMk id="16" creationId="{D3EFE11E-B98D-4141-A2BE-5CF0F811E0D7}"/>
          </ac:spMkLst>
        </pc:spChg>
        <pc:spChg chg="add del">
          <ac:chgData name="Ingmar Wever" userId="1d4f24f3f093ab16" providerId="LiveId" clId="{3F45186A-17D8-41D8-8695-4A0670A26CCC}" dt="2018-12-13T16:43:23.967" v="3823"/>
          <ac:spMkLst>
            <pc:docMk/>
            <pc:sldMk cId="3619268951" sldId="277"/>
            <ac:spMk id="17" creationId="{93B6826C-DC26-4DDF-BB36-7A5184708F15}"/>
          </ac:spMkLst>
        </pc:spChg>
        <pc:spChg chg="add">
          <ac:chgData name="Ingmar Wever" userId="1d4f24f3f093ab16" providerId="LiveId" clId="{3F45186A-17D8-41D8-8695-4A0670A26CCC}" dt="2018-12-14T11:40:03.084" v="6197"/>
          <ac:spMkLst>
            <pc:docMk/>
            <pc:sldMk cId="3619268951" sldId="277"/>
            <ac:spMk id="18" creationId="{5578C848-3287-41E7-B353-734130D00376}"/>
          </ac:spMkLst>
        </pc:spChg>
        <pc:spChg chg="add del">
          <ac:chgData name="Ingmar Wever" userId="1d4f24f3f093ab16" providerId="LiveId" clId="{3F45186A-17D8-41D8-8695-4A0670A26CCC}" dt="2018-12-13T16:43:23.967" v="3823"/>
          <ac:spMkLst>
            <pc:docMk/>
            <pc:sldMk cId="3619268951" sldId="277"/>
            <ac:spMk id="18" creationId="{8BC98D8E-FDF9-4851-B2BF-9F90FC4D40B3}"/>
          </ac:spMkLst>
        </pc:spChg>
        <pc:spChg chg="add del">
          <ac:chgData name="Ingmar Wever" userId="1d4f24f3f093ab16" providerId="LiveId" clId="{3F45186A-17D8-41D8-8695-4A0670A26CCC}" dt="2018-12-13T16:43:23.967" v="3823"/>
          <ac:spMkLst>
            <pc:docMk/>
            <pc:sldMk cId="3619268951" sldId="277"/>
            <ac:spMk id="19" creationId="{830015BC-25CA-467E-B7FA-95596BE31396}"/>
          </ac:spMkLst>
        </pc:spChg>
        <pc:spChg chg="add del">
          <ac:chgData name="Ingmar Wever" userId="1d4f24f3f093ab16" providerId="LiveId" clId="{3F45186A-17D8-41D8-8695-4A0670A26CCC}" dt="2018-12-13T16:43:23.967" v="3823"/>
          <ac:spMkLst>
            <pc:docMk/>
            <pc:sldMk cId="3619268951" sldId="277"/>
            <ac:spMk id="22" creationId="{8999D91E-6F80-461A-80B7-060B01B0F174}"/>
          </ac:spMkLst>
        </pc:spChg>
        <pc:spChg chg="add del">
          <ac:chgData name="Ingmar Wever" userId="1d4f24f3f093ab16" providerId="LiveId" clId="{3F45186A-17D8-41D8-8695-4A0670A26CCC}" dt="2018-12-13T16:43:23.967" v="3823"/>
          <ac:spMkLst>
            <pc:docMk/>
            <pc:sldMk cId="3619268951" sldId="277"/>
            <ac:spMk id="23" creationId="{A322160E-16C4-47D1-AB54-943172BB76C7}"/>
          </ac:spMkLst>
        </pc:spChg>
        <pc:spChg chg="add del">
          <ac:chgData name="Ingmar Wever" userId="1d4f24f3f093ab16" providerId="LiveId" clId="{3F45186A-17D8-41D8-8695-4A0670A26CCC}" dt="2018-12-13T16:43:23.967" v="3823"/>
          <ac:spMkLst>
            <pc:docMk/>
            <pc:sldMk cId="3619268951" sldId="277"/>
            <ac:spMk id="24" creationId="{5FBD54B3-7A9C-4F10-AD15-69A39DF2D952}"/>
          </ac:spMkLst>
        </pc:spChg>
        <pc:spChg chg="add del">
          <ac:chgData name="Ingmar Wever" userId="1d4f24f3f093ab16" providerId="LiveId" clId="{3F45186A-17D8-41D8-8695-4A0670A26CCC}" dt="2018-12-13T16:43:23.967" v="3823"/>
          <ac:spMkLst>
            <pc:docMk/>
            <pc:sldMk cId="3619268951" sldId="277"/>
            <ac:spMk id="25" creationId="{EB7CD642-A66F-4881-A4B7-AEAC3E015FB2}"/>
          </ac:spMkLst>
        </pc:spChg>
        <pc:spChg chg="add del">
          <ac:chgData name="Ingmar Wever" userId="1d4f24f3f093ab16" providerId="LiveId" clId="{3F45186A-17D8-41D8-8695-4A0670A26CCC}" dt="2018-12-13T16:43:23.967" v="3823"/>
          <ac:spMkLst>
            <pc:docMk/>
            <pc:sldMk cId="3619268951" sldId="277"/>
            <ac:spMk id="26" creationId="{87FF2E8B-0E89-4416-BB63-9301A5F3A399}"/>
          </ac:spMkLst>
        </pc:spChg>
        <pc:spChg chg="add del mod">
          <ac:chgData name="Ingmar Wever" userId="1d4f24f3f093ab16" providerId="LiveId" clId="{3F45186A-17D8-41D8-8695-4A0670A26CCC}" dt="2018-12-13T16:43:30.323" v="3826" actId="478"/>
          <ac:spMkLst>
            <pc:docMk/>
            <pc:sldMk cId="3619268951" sldId="277"/>
            <ac:spMk id="27" creationId="{C1E60FD4-E962-4FAD-8A3C-7F98076007F4}"/>
          </ac:spMkLst>
        </pc:spChg>
        <pc:spChg chg="add mod">
          <ac:chgData name="Ingmar Wever" userId="1d4f24f3f093ab16" providerId="LiveId" clId="{3F45186A-17D8-41D8-8695-4A0670A26CCC}" dt="2018-12-13T16:45:12.686" v="3835" actId="164"/>
          <ac:spMkLst>
            <pc:docMk/>
            <pc:sldMk cId="3619268951" sldId="277"/>
            <ac:spMk id="28" creationId="{43020CF0-AC07-4099-A0FA-BC5E24C0ECBE}"/>
          </ac:spMkLst>
        </pc:spChg>
        <pc:spChg chg="add mod">
          <ac:chgData name="Ingmar Wever" userId="1d4f24f3f093ab16" providerId="LiveId" clId="{3F45186A-17D8-41D8-8695-4A0670A26CCC}" dt="2018-12-13T16:45:12.686" v="3835" actId="164"/>
          <ac:spMkLst>
            <pc:docMk/>
            <pc:sldMk cId="3619268951" sldId="277"/>
            <ac:spMk id="29" creationId="{D13E9109-41C1-4B35-AECD-065FA8A63DCC}"/>
          </ac:spMkLst>
        </pc:spChg>
        <pc:spChg chg="add mod">
          <ac:chgData name="Ingmar Wever" userId="1d4f24f3f093ab16" providerId="LiveId" clId="{3F45186A-17D8-41D8-8695-4A0670A26CCC}" dt="2018-12-13T16:45:12.686" v="3835" actId="164"/>
          <ac:spMkLst>
            <pc:docMk/>
            <pc:sldMk cId="3619268951" sldId="277"/>
            <ac:spMk id="30" creationId="{5F693AA8-277A-4964-A8BC-4684ADC30448}"/>
          </ac:spMkLst>
        </pc:spChg>
        <pc:spChg chg="add mod">
          <ac:chgData name="Ingmar Wever" userId="1d4f24f3f093ab16" providerId="LiveId" clId="{3F45186A-17D8-41D8-8695-4A0670A26CCC}" dt="2018-12-13T16:45:12.686" v="3835" actId="164"/>
          <ac:spMkLst>
            <pc:docMk/>
            <pc:sldMk cId="3619268951" sldId="277"/>
            <ac:spMk id="31" creationId="{BCE6BAF0-1CC0-400C-90F6-DFD4D0AFB9BF}"/>
          </ac:spMkLst>
        </pc:spChg>
        <pc:spChg chg="add mod">
          <ac:chgData name="Ingmar Wever" userId="1d4f24f3f093ab16" providerId="LiveId" clId="{3F45186A-17D8-41D8-8695-4A0670A26CCC}" dt="2018-12-13T16:45:12.686" v="3835" actId="164"/>
          <ac:spMkLst>
            <pc:docMk/>
            <pc:sldMk cId="3619268951" sldId="277"/>
            <ac:spMk id="37" creationId="{14315D44-0033-4B8F-9D30-EBCC11BB0EE1}"/>
          </ac:spMkLst>
        </pc:spChg>
        <pc:spChg chg="add mod">
          <ac:chgData name="Ingmar Wever" userId="1d4f24f3f093ab16" providerId="LiveId" clId="{3F45186A-17D8-41D8-8695-4A0670A26CCC}" dt="2018-12-13T16:45:12.686" v="3835" actId="164"/>
          <ac:spMkLst>
            <pc:docMk/>
            <pc:sldMk cId="3619268951" sldId="277"/>
            <ac:spMk id="38" creationId="{1A4CA01C-C9F7-40EE-9D45-4A7ACB7FC028}"/>
          </ac:spMkLst>
        </pc:spChg>
        <pc:spChg chg="add mod">
          <ac:chgData name="Ingmar Wever" userId="1d4f24f3f093ab16" providerId="LiveId" clId="{3F45186A-17D8-41D8-8695-4A0670A26CCC}" dt="2018-12-13T16:45:12.686" v="3835" actId="164"/>
          <ac:spMkLst>
            <pc:docMk/>
            <pc:sldMk cId="3619268951" sldId="277"/>
            <ac:spMk id="39" creationId="{2A0DC54B-087B-4877-8856-598B30CAEC14}"/>
          </ac:spMkLst>
        </pc:spChg>
        <pc:spChg chg="add mod">
          <ac:chgData name="Ingmar Wever" userId="1d4f24f3f093ab16" providerId="LiveId" clId="{3F45186A-17D8-41D8-8695-4A0670A26CCC}" dt="2018-12-13T16:45:12.686" v="3835" actId="164"/>
          <ac:spMkLst>
            <pc:docMk/>
            <pc:sldMk cId="3619268951" sldId="277"/>
            <ac:spMk id="40" creationId="{619A9BF0-A273-48A9-9EAD-3515FD3269E7}"/>
          </ac:spMkLst>
        </pc:spChg>
        <pc:spChg chg="add mod">
          <ac:chgData name="Ingmar Wever" userId="1d4f24f3f093ab16" providerId="LiveId" clId="{3F45186A-17D8-41D8-8695-4A0670A26CCC}" dt="2018-12-13T16:45:12.686" v="3835" actId="164"/>
          <ac:spMkLst>
            <pc:docMk/>
            <pc:sldMk cId="3619268951" sldId="277"/>
            <ac:spMk id="41" creationId="{0643D49B-980D-4C49-A317-CC717DD2D45A}"/>
          </ac:spMkLst>
        </pc:spChg>
        <pc:spChg chg="add mod">
          <ac:chgData name="Ingmar Wever" userId="1d4f24f3f093ab16" providerId="LiveId" clId="{3F45186A-17D8-41D8-8695-4A0670A26CCC}" dt="2018-12-13T16:45:12.686" v="3835" actId="164"/>
          <ac:spMkLst>
            <pc:docMk/>
            <pc:sldMk cId="3619268951" sldId="277"/>
            <ac:spMk id="44" creationId="{8B7F173D-61BC-4D21-BFCB-9E8B45FBAC93}"/>
          </ac:spMkLst>
        </pc:spChg>
        <pc:spChg chg="add mod">
          <ac:chgData name="Ingmar Wever" userId="1d4f24f3f093ab16" providerId="LiveId" clId="{3F45186A-17D8-41D8-8695-4A0670A26CCC}" dt="2018-12-13T16:45:12.686" v="3835" actId="164"/>
          <ac:spMkLst>
            <pc:docMk/>
            <pc:sldMk cId="3619268951" sldId="277"/>
            <ac:spMk id="45" creationId="{C8B5F614-2E9D-4D80-822A-898811B689B8}"/>
          </ac:spMkLst>
        </pc:spChg>
        <pc:spChg chg="add mod">
          <ac:chgData name="Ingmar Wever" userId="1d4f24f3f093ab16" providerId="LiveId" clId="{3F45186A-17D8-41D8-8695-4A0670A26CCC}" dt="2018-12-13T16:45:12.686" v="3835" actId="164"/>
          <ac:spMkLst>
            <pc:docMk/>
            <pc:sldMk cId="3619268951" sldId="277"/>
            <ac:spMk id="46" creationId="{7D2A4943-E5DE-48E0-B471-748CFF3940EE}"/>
          </ac:spMkLst>
        </pc:spChg>
        <pc:spChg chg="add mod">
          <ac:chgData name="Ingmar Wever" userId="1d4f24f3f093ab16" providerId="LiveId" clId="{3F45186A-17D8-41D8-8695-4A0670A26CCC}" dt="2018-12-13T16:45:12.686" v="3835" actId="164"/>
          <ac:spMkLst>
            <pc:docMk/>
            <pc:sldMk cId="3619268951" sldId="277"/>
            <ac:spMk id="47" creationId="{65F75039-F033-49F7-8D6A-B8702A2C94AE}"/>
          </ac:spMkLst>
        </pc:spChg>
        <pc:spChg chg="add mod">
          <ac:chgData name="Ingmar Wever" userId="1d4f24f3f093ab16" providerId="LiveId" clId="{3F45186A-17D8-41D8-8695-4A0670A26CCC}" dt="2018-12-13T16:45:12.686" v="3835" actId="164"/>
          <ac:spMkLst>
            <pc:docMk/>
            <pc:sldMk cId="3619268951" sldId="277"/>
            <ac:spMk id="48" creationId="{C0CF1FE9-9426-4D65-AD43-C5E3A5DB652C}"/>
          </ac:spMkLst>
        </pc:spChg>
        <pc:spChg chg="add mod">
          <ac:chgData name="Ingmar Wever" userId="1d4f24f3f093ab16" providerId="LiveId" clId="{3F45186A-17D8-41D8-8695-4A0670A26CCC}" dt="2018-12-13T16:50:04.075" v="3879" actId="164"/>
          <ac:spMkLst>
            <pc:docMk/>
            <pc:sldMk cId="3619268951" sldId="277"/>
            <ac:spMk id="50" creationId="{8FD9A8BA-791D-4D26-BC52-F8AAEB51C186}"/>
          </ac:spMkLst>
        </pc:spChg>
        <pc:spChg chg="add mod">
          <ac:chgData name="Ingmar Wever" userId="1d4f24f3f093ab16" providerId="LiveId" clId="{3F45186A-17D8-41D8-8695-4A0670A26CCC}" dt="2018-12-13T16:50:04.075" v="3879" actId="164"/>
          <ac:spMkLst>
            <pc:docMk/>
            <pc:sldMk cId="3619268951" sldId="277"/>
            <ac:spMk id="53" creationId="{50BC0E73-7750-4588-B79F-C754B65238FD}"/>
          </ac:spMkLst>
        </pc:spChg>
        <pc:spChg chg="add mod">
          <ac:chgData name="Ingmar Wever" userId="1d4f24f3f093ab16" providerId="LiveId" clId="{3F45186A-17D8-41D8-8695-4A0670A26CCC}" dt="2018-12-13T16:50:04.075" v="3879" actId="164"/>
          <ac:spMkLst>
            <pc:docMk/>
            <pc:sldMk cId="3619268951" sldId="277"/>
            <ac:spMk id="58" creationId="{09FE516B-8D71-498C-8D5A-462949153CF2}"/>
          </ac:spMkLst>
        </pc:spChg>
        <pc:spChg chg="add mod">
          <ac:chgData name="Ingmar Wever" userId="1d4f24f3f093ab16" providerId="LiveId" clId="{3F45186A-17D8-41D8-8695-4A0670A26CCC}" dt="2018-12-13T16:50:04.075" v="3879" actId="164"/>
          <ac:spMkLst>
            <pc:docMk/>
            <pc:sldMk cId="3619268951" sldId="277"/>
            <ac:spMk id="61" creationId="{287E6319-AA79-4724-8A0E-FB9E5B37741A}"/>
          </ac:spMkLst>
        </pc:spChg>
        <pc:spChg chg="add del mod">
          <ac:chgData name="Ingmar Wever" userId="1d4f24f3f093ab16" providerId="LiveId" clId="{3F45186A-17D8-41D8-8695-4A0670A26CCC}" dt="2018-12-16T15:46:00.430" v="7765" actId="14100"/>
          <ac:spMkLst>
            <pc:docMk/>
            <pc:sldMk cId="3619268951" sldId="277"/>
            <ac:spMk id="63" creationId="{064065B5-6E1A-4622-8761-852547EFFA4F}"/>
          </ac:spMkLst>
        </pc:spChg>
        <pc:grpChg chg="add mod">
          <ac:chgData name="Ingmar Wever" userId="1d4f24f3f093ab16" providerId="LiveId" clId="{3F45186A-17D8-41D8-8695-4A0670A26CCC}" dt="2018-12-16T16:02:46.929" v="7829" actId="1076"/>
          <ac:grpSpMkLst>
            <pc:docMk/>
            <pc:sldMk cId="3619268951" sldId="277"/>
            <ac:grpSpMk id="19" creationId="{D531BA8D-14B9-4CBC-AB88-5FCBCA72C191}"/>
          </ac:grpSpMkLst>
        </pc:grpChg>
        <pc:grpChg chg="add del mod">
          <ac:chgData name="Ingmar Wever" userId="1d4f24f3f093ab16" providerId="LiveId" clId="{3F45186A-17D8-41D8-8695-4A0670A26CCC}" dt="2018-12-13T16:48:38.699" v="3871" actId="478"/>
          <ac:grpSpMkLst>
            <pc:docMk/>
            <pc:sldMk cId="3619268951" sldId="277"/>
            <ac:grpSpMk id="49" creationId="{D93E3F74-FB3C-43B9-95C2-3A9CFBB3A5E4}"/>
          </ac:grpSpMkLst>
        </pc:grpChg>
        <pc:grpChg chg="add mod">
          <ac:chgData name="Ingmar Wever" userId="1d4f24f3f093ab16" providerId="LiveId" clId="{3F45186A-17D8-41D8-8695-4A0670A26CCC}" dt="2018-12-13T16:50:04.075" v="3879" actId="164"/>
          <ac:grpSpMkLst>
            <pc:docMk/>
            <pc:sldMk cId="3619268951" sldId="277"/>
            <ac:grpSpMk id="54" creationId="{367D6641-2AE3-476B-906B-2CC4860963AA}"/>
          </ac:grpSpMkLst>
        </pc:grpChg>
        <pc:grpChg chg="add mod">
          <ac:chgData name="Ingmar Wever" userId="1d4f24f3f093ab16" providerId="LiveId" clId="{3F45186A-17D8-41D8-8695-4A0670A26CCC}" dt="2018-12-13T16:51:59.826" v="3896" actId="688"/>
          <ac:grpSpMkLst>
            <pc:docMk/>
            <pc:sldMk cId="3619268951" sldId="277"/>
            <ac:grpSpMk id="62" creationId="{9229F81D-4238-4ABF-BE9C-6BE4C13FA333}"/>
          </ac:grpSpMkLst>
        </pc:grpChg>
        <pc:cxnChg chg="add del">
          <ac:chgData name="Ingmar Wever" userId="1d4f24f3f093ab16" providerId="LiveId" clId="{3F45186A-17D8-41D8-8695-4A0670A26CCC}" dt="2018-12-13T16:43:23.967" v="3823"/>
          <ac:cxnSpMkLst>
            <pc:docMk/>
            <pc:sldMk cId="3619268951" sldId="277"/>
            <ac:cxnSpMk id="10" creationId="{6D94A3A0-F6C5-4CDB-B873-F3D63E630F62}"/>
          </ac:cxnSpMkLst>
        </pc:cxnChg>
        <pc:cxnChg chg="add del">
          <ac:chgData name="Ingmar Wever" userId="1d4f24f3f093ab16" providerId="LiveId" clId="{3F45186A-17D8-41D8-8695-4A0670A26CCC}" dt="2018-12-13T16:43:23.967" v="3823"/>
          <ac:cxnSpMkLst>
            <pc:docMk/>
            <pc:sldMk cId="3619268951" sldId="277"/>
            <ac:cxnSpMk id="11" creationId="{3719C7AC-5E37-41CA-8513-7E55B61D0937}"/>
          </ac:cxnSpMkLst>
        </pc:cxnChg>
        <pc:cxnChg chg="add del">
          <ac:chgData name="Ingmar Wever" userId="1d4f24f3f093ab16" providerId="LiveId" clId="{3F45186A-17D8-41D8-8695-4A0670A26CCC}" dt="2018-12-13T16:43:23.967" v="3823"/>
          <ac:cxnSpMkLst>
            <pc:docMk/>
            <pc:sldMk cId="3619268951" sldId="277"/>
            <ac:cxnSpMk id="12" creationId="{2226C874-E091-4CBF-AE2E-470E7B2E0DA9}"/>
          </ac:cxnSpMkLst>
        </pc:cxnChg>
        <pc:cxnChg chg="add del">
          <ac:chgData name="Ingmar Wever" userId="1d4f24f3f093ab16" providerId="LiveId" clId="{3F45186A-17D8-41D8-8695-4A0670A26CCC}" dt="2018-12-13T16:43:23.967" v="3823"/>
          <ac:cxnSpMkLst>
            <pc:docMk/>
            <pc:sldMk cId="3619268951" sldId="277"/>
            <ac:cxnSpMk id="13" creationId="{209A9257-E73D-4901-A827-FD68E7BAA671}"/>
          </ac:cxnSpMkLst>
        </pc:cxnChg>
        <pc:cxnChg chg="add del">
          <ac:chgData name="Ingmar Wever" userId="1d4f24f3f093ab16" providerId="LiveId" clId="{3F45186A-17D8-41D8-8695-4A0670A26CCC}" dt="2018-12-13T16:43:23.967" v="3823"/>
          <ac:cxnSpMkLst>
            <pc:docMk/>
            <pc:sldMk cId="3619268951" sldId="277"/>
            <ac:cxnSpMk id="14" creationId="{8DCDB0DF-7FB2-4B99-B819-C738924C89DA}"/>
          </ac:cxnSpMkLst>
        </pc:cxnChg>
        <pc:cxnChg chg="add del">
          <ac:chgData name="Ingmar Wever" userId="1d4f24f3f093ab16" providerId="LiveId" clId="{3F45186A-17D8-41D8-8695-4A0670A26CCC}" dt="2018-12-13T16:43:23.967" v="3823"/>
          <ac:cxnSpMkLst>
            <pc:docMk/>
            <pc:sldMk cId="3619268951" sldId="277"/>
            <ac:cxnSpMk id="20" creationId="{FC916040-34D3-4E0B-8904-A00745395BCB}"/>
          </ac:cxnSpMkLst>
        </pc:cxnChg>
        <pc:cxnChg chg="add del">
          <ac:chgData name="Ingmar Wever" userId="1d4f24f3f093ab16" providerId="LiveId" clId="{3F45186A-17D8-41D8-8695-4A0670A26CCC}" dt="2018-12-13T16:43:23.967" v="3823"/>
          <ac:cxnSpMkLst>
            <pc:docMk/>
            <pc:sldMk cId="3619268951" sldId="277"/>
            <ac:cxnSpMk id="21" creationId="{B7A5D69D-2068-4796-B1E3-4C999A414942}"/>
          </ac:cxnSpMkLst>
        </pc:cxnChg>
        <pc:cxnChg chg="add mod">
          <ac:chgData name="Ingmar Wever" userId="1d4f24f3f093ab16" providerId="LiveId" clId="{3F45186A-17D8-41D8-8695-4A0670A26CCC}" dt="2018-12-13T16:45:12.686" v="3835" actId="164"/>
          <ac:cxnSpMkLst>
            <pc:docMk/>
            <pc:sldMk cId="3619268951" sldId="277"/>
            <ac:cxnSpMk id="32" creationId="{079D6F19-1109-45F3-8899-C18512BE8F14}"/>
          </ac:cxnSpMkLst>
        </pc:cxnChg>
        <pc:cxnChg chg="add mod">
          <ac:chgData name="Ingmar Wever" userId="1d4f24f3f093ab16" providerId="LiveId" clId="{3F45186A-17D8-41D8-8695-4A0670A26CCC}" dt="2018-12-13T16:48:38.699" v="3871" actId="478"/>
          <ac:cxnSpMkLst>
            <pc:docMk/>
            <pc:sldMk cId="3619268951" sldId="277"/>
            <ac:cxnSpMk id="33" creationId="{6268EF86-4DF3-4900-8C55-C1F15E8AACAD}"/>
          </ac:cxnSpMkLst>
        </pc:cxnChg>
        <pc:cxnChg chg="add mod">
          <ac:chgData name="Ingmar Wever" userId="1d4f24f3f093ab16" providerId="LiveId" clId="{3F45186A-17D8-41D8-8695-4A0670A26CCC}" dt="2018-12-13T16:45:12.686" v="3835" actId="164"/>
          <ac:cxnSpMkLst>
            <pc:docMk/>
            <pc:sldMk cId="3619268951" sldId="277"/>
            <ac:cxnSpMk id="34" creationId="{BEC76158-4620-4EFC-B035-10CE216554EF}"/>
          </ac:cxnSpMkLst>
        </pc:cxnChg>
        <pc:cxnChg chg="add mod">
          <ac:chgData name="Ingmar Wever" userId="1d4f24f3f093ab16" providerId="LiveId" clId="{3F45186A-17D8-41D8-8695-4A0670A26CCC}" dt="2018-12-13T16:45:12.686" v="3835" actId="164"/>
          <ac:cxnSpMkLst>
            <pc:docMk/>
            <pc:sldMk cId="3619268951" sldId="277"/>
            <ac:cxnSpMk id="35" creationId="{E11E2328-001A-4C0B-85A5-C720A31EE6C7}"/>
          </ac:cxnSpMkLst>
        </pc:cxnChg>
        <pc:cxnChg chg="add mod">
          <ac:chgData name="Ingmar Wever" userId="1d4f24f3f093ab16" providerId="LiveId" clId="{3F45186A-17D8-41D8-8695-4A0670A26CCC}" dt="2018-12-13T16:45:12.686" v="3835" actId="164"/>
          <ac:cxnSpMkLst>
            <pc:docMk/>
            <pc:sldMk cId="3619268951" sldId="277"/>
            <ac:cxnSpMk id="36" creationId="{600D3DB3-CCA0-4066-A219-561688787A53}"/>
          </ac:cxnSpMkLst>
        </pc:cxnChg>
        <pc:cxnChg chg="add mod">
          <ac:chgData name="Ingmar Wever" userId="1d4f24f3f093ab16" providerId="LiveId" clId="{3F45186A-17D8-41D8-8695-4A0670A26CCC}" dt="2018-12-13T16:45:12.686" v="3835" actId="164"/>
          <ac:cxnSpMkLst>
            <pc:docMk/>
            <pc:sldMk cId="3619268951" sldId="277"/>
            <ac:cxnSpMk id="42" creationId="{20630E31-1C41-4E10-BA78-547690982055}"/>
          </ac:cxnSpMkLst>
        </pc:cxnChg>
        <pc:cxnChg chg="add mod">
          <ac:chgData name="Ingmar Wever" userId="1d4f24f3f093ab16" providerId="LiveId" clId="{3F45186A-17D8-41D8-8695-4A0670A26CCC}" dt="2018-12-13T16:45:12.686" v="3835" actId="164"/>
          <ac:cxnSpMkLst>
            <pc:docMk/>
            <pc:sldMk cId="3619268951" sldId="277"/>
            <ac:cxnSpMk id="43" creationId="{C382F31F-8BC6-45E6-B16C-2E4B3FA9574F}"/>
          </ac:cxnSpMkLst>
        </pc:cxnChg>
        <pc:cxnChg chg="add mod">
          <ac:chgData name="Ingmar Wever" userId="1d4f24f3f093ab16" providerId="LiveId" clId="{3F45186A-17D8-41D8-8695-4A0670A26CCC}" dt="2018-12-13T16:50:04.075" v="3879" actId="164"/>
          <ac:cxnSpMkLst>
            <pc:docMk/>
            <pc:sldMk cId="3619268951" sldId="277"/>
            <ac:cxnSpMk id="51" creationId="{75BF650F-5D7D-4D0B-AE7C-289F5926D4A3}"/>
          </ac:cxnSpMkLst>
        </pc:cxnChg>
        <pc:cxnChg chg="add mod">
          <ac:chgData name="Ingmar Wever" userId="1d4f24f3f093ab16" providerId="LiveId" clId="{3F45186A-17D8-41D8-8695-4A0670A26CCC}" dt="2018-12-13T16:50:04.075" v="3879" actId="164"/>
          <ac:cxnSpMkLst>
            <pc:docMk/>
            <pc:sldMk cId="3619268951" sldId="277"/>
            <ac:cxnSpMk id="52" creationId="{5D349E6F-084F-4C40-9A3E-3F4D079BD33A}"/>
          </ac:cxnSpMkLst>
        </pc:cxnChg>
        <pc:cxnChg chg="add mod">
          <ac:chgData name="Ingmar Wever" userId="1d4f24f3f093ab16" providerId="LiveId" clId="{3F45186A-17D8-41D8-8695-4A0670A26CCC}" dt="2018-12-13T16:50:04.075" v="3879" actId="164"/>
          <ac:cxnSpMkLst>
            <pc:docMk/>
            <pc:sldMk cId="3619268951" sldId="277"/>
            <ac:cxnSpMk id="57" creationId="{41B2215E-1769-40EB-9771-4CEA2216C031}"/>
          </ac:cxnSpMkLst>
        </pc:cxnChg>
        <pc:cxnChg chg="add mod">
          <ac:chgData name="Ingmar Wever" userId="1d4f24f3f093ab16" providerId="LiveId" clId="{3F45186A-17D8-41D8-8695-4A0670A26CCC}" dt="2018-12-13T16:50:04.075" v="3879" actId="164"/>
          <ac:cxnSpMkLst>
            <pc:docMk/>
            <pc:sldMk cId="3619268951" sldId="277"/>
            <ac:cxnSpMk id="59" creationId="{F15B7478-CF15-4225-A03D-C4605F114605}"/>
          </ac:cxnSpMkLst>
        </pc:cxnChg>
        <pc:cxnChg chg="add mod">
          <ac:chgData name="Ingmar Wever" userId="1d4f24f3f093ab16" providerId="LiveId" clId="{3F45186A-17D8-41D8-8695-4A0670A26CCC}" dt="2018-12-13T16:50:04.075" v="3879" actId="164"/>
          <ac:cxnSpMkLst>
            <pc:docMk/>
            <pc:sldMk cId="3619268951" sldId="277"/>
            <ac:cxnSpMk id="60" creationId="{B9D07022-5573-4A36-B31F-8D489FDD2C56}"/>
          </ac:cxnSpMkLst>
        </pc:cxnChg>
      </pc:sldChg>
      <pc:sldChg chg="addSp delSp modSp add ord modNotesTx">
        <pc:chgData name="Ingmar Wever" userId="1d4f24f3f093ab16" providerId="LiveId" clId="{3F45186A-17D8-41D8-8695-4A0670A26CCC}" dt="2018-12-18T17:25:55.367" v="13173" actId="20577"/>
        <pc:sldMkLst>
          <pc:docMk/>
          <pc:sldMk cId="3756610201" sldId="278"/>
        </pc:sldMkLst>
        <pc:spChg chg="mod">
          <ac:chgData name="Ingmar Wever" userId="1d4f24f3f093ab16" providerId="LiveId" clId="{3F45186A-17D8-41D8-8695-4A0670A26CCC}" dt="2018-12-16T15:44:54.591" v="7762" actId="122"/>
          <ac:spMkLst>
            <pc:docMk/>
            <pc:sldMk cId="3756610201" sldId="278"/>
            <ac:spMk id="2" creationId="{1FB1C172-B7DC-477E-BBC2-B18F1C6670A5}"/>
          </ac:spMkLst>
        </pc:spChg>
        <pc:spChg chg="add">
          <ac:chgData name="Ingmar Wever" userId="1d4f24f3f093ab16" providerId="LiveId" clId="{3F45186A-17D8-41D8-8695-4A0670A26CCC}" dt="2018-12-14T11:40:05.053" v="6198"/>
          <ac:spMkLst>
            <pc:docMk/>
            <pc:sldMk cId="3756610201" sldId="278"/>
            <ac:spMk id="6" creationId="{931AB1F4-729F-4D20-BA49-8028F055D7CA}"/>
          </ac:spMkLst>
        </pc:spChg>
        <pc:grpChg chg="add mod">
          <ac:chgData name="Ingmar Wever" userId="1d4f24f3f093ab16" providerId="LiveId" clId="{3F45186A-17D8-41D8-8695-4A0670A26CCC}" dt="2018-12-16T16:02:54.634" v="7831" actId="1076"/>
          <ac:grpSpMkLst>
            <pc:docMk/>
            <pc:sldMk cId="3756610201" sldId="278"/>
            <ac:grpSpMk id="7" creationId="{E7550ECE-B41C-4C13-B55E-AB13C0C8ADAB}"/>
          </ac:grpSpMkLst>
        </pc:grpChg>
        <pc:picChg chg="add mod">
          <ac:chgData name="Ingmar Wever" userId="1d4f24f3f093ab16" providerId="LiveId" clId="{3F45186A-17D8-41D8-8695-4A0670A26CCC}" dt="2018-12-13T16:57:46.371" v="4145" actId="1076"/>
          <ac:picMkLst>
            <pc:docMk/>
            <pc:sldMk cId="3756610201" sldId="278"/>
            <ac:picMk id="5" creationId="{CA50CE6A-D20F-400A-9776-15617C5AFADB}"/>
          </ac:picMkLst>
        </pc:picChg>
        <pc:cxnChg chg="add del mod">
          <ac:chgData name="Ingmar Wever" userId="1d4f24f3f093ab16" providerId="LiveId" clId="{3F45186A-17D8-41D8-8695-4A0670A26CCC}" dt="2018-12-17T21:17:32.332" v="10827" actId="478"/>
          <ac:cxnSpMkLst>
            <pc:docMk/>
            <pc:sldMk cId="3756610201" sldId="278"/>
            <ac:cxnSpMk id="41" creationId="{844FD216-5194-4B15-8AC0-0E57E8F569E0}"/>
          </ac:cxnSpMkLst>
        </pc:cxnChg>
        <pc:cxnChg chg="add del mod">
          <ac:chgData name="Ingmar Wever" userId="1d4f24f3f093ab16" providerId="LiveId" clId="{3F45186A-17D8-41D8-8695-4A0670A26CCC}" dt="2018-12-17T21:17:33.567" v="10828" actId="478"/>
          <ac:cxnSpMkLst>
            <pc:docMk/>
            <pc:sldMk cId="3756610201" sldId="278"/>
            <ac:cxnSpMk id="42" creationId="{131C48E5-07AB-41AE-81F7-3F5E8E64CEB7}"/>
          </ac:cxnSpMkLst>
        </pc:cxnChg>
      </pc:sldChg>
      <pc:sldChg chg="addSp delSp modSp add modNotesTx">
        <pc:chgData name="Ingmar Wever" userId="1d4f24f3f093ab16" providerId="LiveId" clId="{3F45186A-17D8-41D8-8695-4A0670A26CCC}" dt="2018-12-19T09:23:46.250" v="13495" actId="1036"/>
        <pc:sldMkLst>
          <pc:docMk/>
          <pc:sldMk cId="2525632706" sldId="279"/>
        </pc:sldMkLst>
        <pc:spChg chg="add mod">
          <ac:chgData name="Ingmar Wever" userId="1d4f24f3f093ab16" providerId="LiveId" clId="{3F45186A-17D8-41D8-8695-4A0670A26CCC}" dt="2018-12-16T15:44:13.930" v="7761" actId="1076"/>
          <ac:spMkLst>
            <pc:docMk/>
            <pc:sldMk cId="2525632706" sldId="279"/>
            <ac:spMk id="2" creationId="{5225BC81-357F-41F8-8824-3C719D4DCA0F}"/>
          </ac:spMkLst>
        </pc:spChg>
        <pc:spChg chg="del">
          <ac:chgData name="Ingmar Wever" userId="1d4f24f3f093ab16" providerId="LiveId" clId="{3F45186A-17D8-41D8-8695-4A0670A26CCC}" dt="2018-12-13T16:58:22.290" v="4148"/>
          <ac:spMkLst>
            <pc:docMk/>
            <pc:sldMk cId="2525632706" sldId="279"/>
            <ac:spMk id="2" creationId="{DE07036A-3F7A-4648-AEC9-1E0E54878502}"/>
          </ac:spMkLst>
        </pc:spChg>
        <pc:spChg chg="add mod">
          <ac:chgData name="Ingmar Wever" userId="1d4f24f3f093ab16" providerId="LiveId" clId="{3F45186A-17D8-41D8-8695-4A0670A26CCC}" dt="2018-12-19T09:23:18.959" v="13459" actId="1076"/>
          <ac:spMkLst>
            <pc:docMk/>
            <pc:sldMk cId="2525632706" sldId="279"/>
            <ac:spMk id="3" creationId="{F8C30872-6F80-4938-9D30-1564AAB35A9C}"/>
          </ac:spMkLst>
        </pc:spChg>
        <pc:spChg chg="add mod">
          <ac:chgData name="Ingmar Wever" userId="1d4f24f3f093ab16" providerId="LiveId" clId="{3F45186A-17D8-41D8-8695-4A0670A26CCC}" dt="2018-12-13T18:48:01.128" v="4834" actId="207"/>
          <ac:spMkLst>
            <pc:docMk/>
            <pc:sldMk cId="2525632706" sldId="279"/>
            <ac:spMk id="7" creationId="{A8B2C0B5-9F79-4E9E-9BCA-04F67229A1F1}"/>
          </ac:spMkLst>
        </pc:spChg>
        <pc:spChg chg="add">
          <ac:chgData name="Ingmar Wever" userId="1d4f24f3f093ab16" providerId="LiveId" clId="{3F45186A-17D8-41D8-8695-4A0670A26CCC}" dt="2018-12-14T11:40:08.257" v="6199"/>
          <ac:spMkLst>
            <pc:docMk/>
            <pc:sldMk cId="2525632706" sldId="279"/>
            <ac:spMk id="10" creationId="{92AC8CEF-FC44-421B-AB55-6258C6B2A1F5}"/>
          </ac:spMkLst>
        </pc:spChg>
        <pc:spChg chg="add del mod">
          <ac:chgData name="Ingmar Wever" userId="1d4f24f3f093ab16" providerId="LiveId" clId="{3F45186A-17D8-41D8-8695-4A0670A26CCC}" dt="2018-12-13T18:41:10.041" v="4786" actId="478"/>
          <ac:spMkLst>
            <pc:docMk/>
            <pc:sldMk cId="2525632706" sldId="279"/>
            <ac:spMk id="12" creationId="{147F5BBF-A845-43D6-87EF-EBB13696ECF3}"/>
          </ac:spMkLst>
        </pc:spChg>
        <pc:spChg chg="add mod">
          <ac:chgData name="Ingmar Wever" userId="1d4f24f3f093ab16" providerId="LiveId" clId="{3F45186A-17D8-41D8-8695-4A0670A26CCC}" dt="2018-12-19T09:23:28.340" v="13472" actId="20577"/>
          <ac:spMkLst>
            <pc:docMk/>
            <pc:sldMk cId="2525632706" sldId="279"/>
            <ac:spMk id="50" creationId="{93658165-58D2-4DD6-9E8D-C49B09912119}"/>
          </ac:spMkLst>
        </pc:spChg>
        <pc:spChg chg="add mod">
          <ac:chgData name="Ingmar Wever" userId="1d4f24f3f093ab16" providerId="LiveId" clId="{3F45186A-17D8-41D8-8695-4A0670A26CCC}" dt="2018-12-19T09:23:46.250" v="13495" actId="1036"/>
          <ac:spMkLst>
            <pc:docMk/>
            <pc:sldMk cId="2525632706" sldId="279"/>
            <ac:spMk id="51" creationId="{80131FE2-D6B6-4D8F-AF6E-AE1CD6F9E79B}"/>
          </ac:spMkLst>
        </pc:spChg>
        <pc:grpChg chg="add mod">
          <ac:chgData name="Ingmar Wever" userId="1d4f24f3f093ab16" providerId="LiveId" clId="{3F45186A-17D8-41D8-8695-4A0670A26CCC}" dt="2018-12-16T16:02:59.776" v="7833" actId="1076"/>
          <ac:grpSpMkLst>
            <pc:docMk/>
            <pc:sldMk cId="2525632706" sldId="279"/>
            <ac:grpSpMk id="12" creationId="{11247889-A46B-4A75-BE27-D7E8ACF7027C}"/>
          </ac:grpSpMkLst>
        </pc:grpChg>
        <pc:picChg chg="add del mod modCrop">
          <ac:chgData name="Ingmar Wever" userId="1d4f24f3f093ab16" providerId="LiveId" clId="{3F45186A-17D8-41D8-8695-4A0670A26CCC}" dt="2018-12-13T18:41:06.270" v="4785" actId="478"/>
          <ac:picMkLst>
            <pc:docMk/>
            <pc:sldMk cId="2525632706" sldId="279"/>
            <ac:picMk id="4" creationId="{16273F69-615B-4A7D-BF5E-B48912FFF94F}"/>
          </ac:picMkLst>
        </pc:picChg>
        <pc:picChg chg="add mod">
          <ac:chgData name="Ingmar Wever" userId="1d4f24f3f093ab16" providerId="LiveId" clId="{3F45186A-17D8-41D8-8695-4A0670A26CCC}" dt="2018-12-17T21:21:43.272" v="10862" actId="1076"/>
          <ac:picMkLst>
            <pc:docMk/>
            <pc:sldMk cId="2525632706" sldId="279"/>
            <ac:picMk id="6" creationId="{2960C9C9-7998-4ACC-BD29-BA8F2737D12E}"/>
          </ac:picMkLst>
        </pc:picChg>
        <pc:picChg chg="add mod ord modCrop">
          <ac:chgData name="Ingmar Wever" userId="1d4f24f3f093ab16" providerId="LiveId" clId="{3F45186A-17D8-41D8-8695-4A0670A26CCC}" dt="2018-12-16T15:43:41.212" v="7747" actId="14100"/>
          <ac:picMkLst>
            <pc:docMk/>
            <pc:sldMk cId="2525632706" sldId="279"/>
            <ac:picMk id="14" creationId="{79F2F93B-6362-4C69-AE9C-A797443D8B6C}"/>
          </ac:picMkLst>
        </pc:picChg>
        <pc:cxnChg chg="add mod">
          <ac:chgData name="Ingmar Wever" userId="1d4f24f3f093ab16" providerId="LiveId" clId="{3F45186A-17D8-41D8-8695-4A0670A26CCC}" dt="2018-12-17T21:21:43.272" v="10862" actId="1076"/>
          <ac:cxnSpMkLst>
            <pc:docMk/>
            <pc:sldMk cId="2525632706" sldId="279"/>
            <ac:cxnSpMk id="5" creationId="{A115E5D3-EF89-45A9-9B3C-7B8AB61BC7FB}"/>
          </ac:cxnSpMkLst>
        </pc:cxnChg>
        <pc:cxnChg chg="add mod ord">
          <ac:chgData name="Ingmar Wever" userId="1d4f24f3f093ab16" providerId="LiveId" clId="{3F45186A-17D8-41D8-8695-4A0670A26CCC}" dt="2018-12-13T18:44:45.483" v="4829" actId="166"/>
          <ac:cxnSpMkLst>
            <pc:docMk/>
            <pc:sldMk cId="2525632706" sldId="279"/>
            <ac:cxnSpMk id="8" creationId="{9F1272FF-AC10-43C7-98C4-CF2FB88F5B45}"/>
          </ac:cxnSpMkLst>
        </pc:cxnChg>
        <pc:cxnChg chg="add mod">
          <ac:chgData name="Ingmar Wever" userId="1d4f24f3f093ab16" providerId="LiveId" clId="{3F45186A-17D8-41D8-8695-4A0670A26CCC}" dt="2018-12-13T18:44:13.435" v="4828" actId="692"/>
          <ac:cxnSpMkLst>
            <pc:docMk/>
            <pc:sldMk cId="2525632706" sldId="279"/>
            <ac:cxnSpMk id="15" creationId="{DFA5C4BF-F1E4-4B32-8FF2-A2021D4E2792}"/>
          </ac:cxnSpMkLst>
        </pc:cxnChg>
        <pc:cxnChg chg="add mod">
          <ac:chgData name="Ingmar Wever" userId="1d4f24f3f093ab16" providerId="LiveId" clId="{3F45186A-17D8-41D8-8695-4A0670A26CCC}" dt="2018-12-13T18:44:13.435" v="4828" actId="692"/>
          <ac:cxnSpMkLst>
            <pc:docMk/>
            <pc:sldMk cId="2525632706" sldId="279"/>
            <ac:cxnSpMk id="20" creationId="{215162E3-9D85-47DA-BC33-166D8DA2600D}"/>
          </ac:cxnSpMkLst>
        </pc:cxnChg>
        <pc:cxnChg chg="add mod">
          <ac:chgData name="Ingmar Wever" userId="1d4f24f3f093ab16" providerId="LiveId" clId="{3F45186A-17D8-41D8-8695-4A0670A26CCC}" dt="2018-12-13T18:48:07.404" v="4835" actId="14100"/>
          <ac:cxnSpMkLst>
            <pc:docMk/>
            <pc:sldMk cId="2525632706" sldId="279"/>
            <ac:cxnSpMk id="23" creationId="{D8EBE5E1-3A39-4FEC-BEE6-9528FC155DAC}"/>
          </ac:cxnSpMkLst>
        </pc:cxnChg>
        <pc:cxnChg chg="add mod">
          <ac:chgData name="Ingmar Wever" userId="1d4f24f3f093ab16" providerId="LiveId" clId="{3F45186A-17D8-41D8-8695-4A0670A26CCC}" dt="2018-12-17T21:21:43.272" v="10862" actId="1076"/>
          <ac:cxnSpMkLst>
            <pc:docMk/>
            <pc:sldMk cId="2525632706" sldId="279"/>
            <ac:cxnSpMk id="53" creationId="{8C0B71D1-0327-4047-B578-99B0D7320229}"/>
          </ac:cxnSpMkLst>
        </pc:cxnChg>
      </pc:sldChg>
      <pc:sldChg chg="addSp delSp modSp add modAnim modNotesTx">
        <pc:chgData name="Ingmar Wever" userId="1d4f24f3f093ab16" providerId="LiveId" clId="{3F45186A-17D8-41D8-8695-4A0670A26CCC}" dt="2018-12-18T17:25:35.534" v="13169" actId="20577"/>
        <pc:sldMkLst>
          <pc:docMk/>
          <pc:sldMk cId="3714272255" sldId="280"/>
        </pc:sldMkLst>
        <pc:spChg chg="del mod">
          <ac:chgData name="Ingmar Wever" userId="1d4f24f3f093ab16" providerId="LiveId" clId="{3F45186A-17D8-41D8-8695-4A0670A26CCC}" dt="2018-12-13T20:55:46.975" v="5344" actId="478"/>
          <ac:spMkLst>
            <pc:docMk/>
            <pc:sldMk cId="3714272255" sldId="280"/>
            <ac:spMk id="2" creationId="{E2DFEEA2-FF98-4858-911E-9D08F387C242}"/>
          </ac:spMkLst>
        </pc:spChg>
        <pc:spChg chg="add del mod">
          <ac:chgData name="Ingmar Wever" userId="1d4f24f3f093ab16" providerId="LiveId" clId="{3F45186A-17D8-41D8-8695-4A0670A26CCC}" dt="2018-12-13T20:55:51.885" v="5345" actId="478"/>
          <ac:spMkLst>
            <pc:docMk/>
            <pc:sldMk cId="3714272255" sldId="280"/>
            <ac:spMk id="6" creationId="{91F4A709-1AF2-467B-8934-C15DA2FD8275}"/>
          </ac:spMkLst>
        </pc:spChg>
        <pc:picChg chg="add mod">
          <ac:chgData name="Ingmar Wever" userId="1d4f24f3f093ab16" providerId="LiveId" clId="{3F45186A-17D8-41D8-8695-4A0670A26CCC}" dt="2018-12-13T20:56:14.933" v="5348" actId="14100"/>
          <ac:picMkLst>
            <pc:docMk/>
            <pc:sldMk cId="3714272255" sldId="280"/>
            <ac:picMk id="4" creationId="{9C982266-8E5F-4013-89DB-C8E7C58CAAB8}"/>
          </ac:picMkLst>
        </pc:picChg>
      </pc:sldChg>
      <pc:sldChg chg="addSp delSp modSp add ord">
        <pc:chgData name="Ingmar Wever" userId="1d4f24f3f093ab16" providerId="LiveId" clId="{3F45186A-17D8-41D8-8695-4A0670A26CCC}" dt="2018-12-18T19:41:50.548" v="13380" actId="478"/>
        <pc:sldMkLst>
          <pc:docMk/>
          <pc:sldMk cId="2917979321" sldId="281"/>
        </pc:sldMkLst>
        <pc:spChg chg="add mod">
          <ac:chgData name="Ingmar Wever" userId="1d4f24f3f093ab16" providerId="LiveId" clId="{3F45186A-17D8-41D8-8695-4A0670A26CCC}" dt="2018-12-14T12:35:58.512" v="6418"/>
          <ac:spMkLst>
            <pc:docMk/>
            <pc:sldMk cId="2917979321" sldId="281"/>
            <ac:spMk id="3" creationId="{649F0F08-141D-4363-9416-716B2C4E3875}"/>
          </ac:spMkLst>
        </pc:spChg>
        <pc:spChg chg="add del mod">
          <ac:chgData name="Ingmar Wever" userId="1d4f24f3f093ab16" providerId="LiveId" clId="{3F45186A-17D8-41D8-8695-4A0670A26CCC}" dt="2018-12-18T19:41:45.909" v="13377" actId="478"/>
          <ac:spMkLst>
            <pc:docMk/>
            <pc:sldMk cId="2917979321" sldId="281"/>
            <ac:spMk id="4" creationId="{1E97D589-A365-48B6-B820-E2F85CC5C32D}"/>
          </ac:spMkLst>
        </pc:spChg>
        <pc:spChg chg="add del mod">
          <ac:chgData name="Ingmar Wever" userId="1d4f24f3f093ab16" providerId="LiveId" clId="{3F45186A-17D8-41D8-8695-4A0670A26CCC}" dt="2018-12-13T18:52:03.800" v="4842" actId="478"/>
          <ac:spMkLst>
            <pc:docMk/>
            <pc:sldMk cId="2917979321" sldId="281"/>
            <ac:spMk id="4" creationId="{6D5F1D97-9FEF-499F-84E0-1CCBE31C4613}"/>
          </ac:spMkLst>
        </pc:spChg>
        <pc:spChg chg="add mod">
          <ac:chgData name="Ingmar Wever" userId="1d4f24f3f093ab16" providerId="LiveId" clId="{3F45186A-17D8-41D8-8695-4A0670A26CCC}" dt="2018-12-13T19:29:20.781" v="4914" actId="1076"/>
          <ac:spMkLst>
            <pc:docMk/>
            <pc:sldMk cId="2917979321" sldId="281"/>
            <ac:spMk id="7" creationId="{28349C1B-A62E-4344-B012-4BBE84F9810E}"/>
          </ac:spMkLst>
        </pc:spChg>
        <pc:spChg chg="add mod">
          <ac:chgData name="Ingmar Wever" userId="1d4f24f3f093ab16" providerId="LiveId" clId="{3F45186A-17D8-41D8-8695-4A0670A26CCC}" dt="2018-12-13T19:29:39.421" v="4916" actId="1076"/>
          <ac:spMkLst>
            <pc:docMk/>
            <pc:sldMk cId="2917979321" sldId="281"/>
            <ac:spMk id="8" creationId="{52F535CE-1134-4F0E-95DB-FC0C348F61E4}"/>
          </ac:spMkLst>
        </pc:spChg>
        <pc:spChg chg="add">
          <ac:chgData name="Ingmar Wever" userId="1d4f24f3f093ab16" providerId="LiveId" clId="{3F45186A-17D8-41D8-8695-4A0670A26CCC}" dt="2018-12-14T11:40:10.726" v="6200"/>
          <ac:spMkLst>
            <pc:docMk/>
            <pc:sldMk cId="2917979321" sldId="281"/>
            <ac:spMk id="9" creationId="{0D4B00EE-A779-4B40-BB9B-F14D60AB996F}"/>
          </ac:spMkLst>
        </pc:spChg>
        <pc:spChg chg="add del mod">
          <ac:chgData name="Ingmar Wever" userId="1d4f24f3f093ab16" providerId="LiveId" clId="{3F45186A-17D8-41D8-8695-4A0670A26CCC}" dt="2018-12-18T19:41:50.548" v="13380" actId="478"/>
          <ac:spMkLst>
            <pc:docMk/>
            <pc:sldMk cId="2917979321" sldId="281"/>
            <ac:spMk id="44" creationId="{767901E5-CEDF-4441-9B32-F2890D6097BD}"/>
          </ac:spMkLst>
        </pc:spChg>
        <pc:grpChg chg="add mod">
          <ac:chgData name="Ingmar Wever" userId="1d4f24f3f093ab16" providerId="LiveId" clId="{3F45186A-17D8-41D8-8695-4A0670A26CCC}" dt="2018-12-16T16:03:06.745" v="7835" actId="1076"/>
          <ac:grpSpMkLst>
            <pc:docMk/>
            <pc:sldMk cId="2917979321" sldId="281"/>
            <ac:grpSpMk id="10" creationId="{25919F83-0595-4832-BC62-23AB1D539EE1}"/>
          </ac:grpSpMkLst>
        </pc:grpChg>
        <pc:picChg chg="add mod">
          <ac:chgData name="Ingmar Wever" userId="1d4f24f3f093ab16" providerId="LiveId" clId="{3F45186A-17D8-41D8-8695-4A0670A26CCC}" dt="2018-12-13T19:29:13.001" v="4912" actId="1076"/>
          <ac:picMkLst>
            <pc:docMk/>
            <pc:sldMk cId="2917979321" sldId="281"/>
            <ac:picMk id="5" creationId="{A8383D10-E9B8-4FB3-B713-72D3EC9F8E5F}"/>
          </ac:picMkLst>
        </pc:picChg>
        <pc:picChg chg="add del mod">
          <ac:chgData name="Ingmar Wever" userId="1d4f24f3f093ab16" providerId="LiveId" clId="{3F45186A-17D8-41D8-8695-4A0670A26CCC}" dt="2018-12-18T19:41:48.304" v="13379" actId="478"/>
          <ac:picMkLst>
            <pc:docMk/>
            <pc:sldMk cId="2917979321" sldId="281"/>
            <ac:picMk id="6" creationId="{C872EB6C-A4D2-4C8C-B8C6-FB516324FCF5}"/>
          </ac:picMkLst>
        </pc:picChg>
      </pc:sldChg>
      <pc:sldChg chg="addSp delSp modSp add">
        <pc:chgData name="Ingmar Wever" userId="1d4f24f3f093ab16" providerId="LiveId" clId="{3F45186A-17D8-41D8-8695-4A0670A26CCC}" dt="2018-12-16T16:03:13.685" v="7837" actId="1076"/>
        <pc:sldMkLst>
          <pc:docMk/>
          <pc:sldMk cId="2639770109" sldId="282"/>
        </pc:sldMkLst>
        <pc:spChg chg="mod">
          <ac:chgData name="Ingmar Wever" userId="1d4f24f3f093ab16" providerId="LiveId" clId="{3F45186A-17D8-41D8-8695-4A0670A26CCC}" dt="2018-12-14T12:36:03.761" v="6419"/>
          <ac:spMkLst>
            <pc:docMk/>
            <pc:sldMk cId="2639770109" sldId="282"/>
            <ac:spMk id="2" creationId="{FC6E4990-C803-45D3-9B2D-153DA39E2A61}"/>
          </ac:spMkLst>
        </pc:spChg>
        <pc:spChg chg="del">
          <ac:chgData name="Ingmar Wever" userId="1d4f24f3f093ab16" providerId="LiveId" clId="{3F45186A-17D8-41D8-8695-4A0670A26CCC}" dt="2018-12-13T19:30:24.128" v="4917" actId="478"/>
          <ac:spMkLst>
            <pc:docMk/>
            <pc:sldMk cId="2639770109" sldId="282"/>
            <ac:spMk id="3" creationId="{ABAF2AFA-AC63-415C-B726-7B7A677A86B8}"/>
          </ac:spMkLst>
        </pc:spChg>
        <pc:spChg chg="add">
          <ac:chgData name="Ingmar Wever" userId="1d4f24f3f093ab16" providerId="LiveId" clId="{3F45186A-17D8-41D8-8695-4A0670A26CCC}" dt="2018-12-14T11:40:12.227" v="6201"/>
          <ac:spMkLst>
            <pc:docMk/>
            <pc:sldMk cId="2639770109" sldId="282"/>
            <ac:spMk id="5" creationId="{0F1325AB-B5C7-4550-9D28-16A5089887C0}"/>
          </ac:spMkLst>
        </pc:spChg>
        <pc:spChg chg="add del">
          <ac:chgData name="Ingmar Wever" userId="1d4f24f3f093ab16" providerId="LiveId" clId="{3F45186A-17D8-41D8-8695-4A0670A26CCC}" dt="2018-12-13T19:31:11.756" v="4930" actId="478"/>
          <ac:spMkLst>
            <pc:docMk/>
            <pc:sldMk cId="2639770109" sldId="282"/>
            <ac:spMk id="5" creationId="{F2801952-405B-453C-BE7F-8563D0ED1ED9}"/>
          </ac:spMkLst>
        </pc:spChg>
        <pc:spChg chg="add del mod">
          <ac:chgData name="Ingmar Wever" userId="1d4f24f3f093ab16" providerId="LiveId" clId="{3F45186A-17D8-41D8-8695-4A0670A26CCC}" dt="2018-12-13T19:34:58.429" v="5086" actId="478"/>
          <ac:spMkLst>
            <pc:docMk/>
            <pc:sldMk cId="2639770109" sldId="282"/>
            <ac:spMk id="6" creationId="{455ED2F3-459D-4C08-ADD0-B40133C3628D}"/>
          </ac:spMkLst>
        </pc:spChg>
        <pc:spChg chg="add del mod">
          <ac:chgData name="Ingmar Wever" userId="1d4f24f3f093ab16" providerId="LiveId" clId="{3F45186A-17D8-41D8-8695-4A0670A26CCC}" dt="2018-12-13T19:34:18.421" v="5022"/>
          <ac:spMkLst>
            <pc:docMk/>
            <pc:sldMk cId="2639770109" sldId="282"/>
            <ac:spMk id="7" creationId="{2BA21E85-4F6B-4D1E-A1A7-5ABCDE693FF7}"/>
          </ac:spMkLst>
        </pc:spChg>
        <pc:spChg chg="add mod">
          <ac:chgData name="Ingmar Wever" userId="1d4f24f3f093ab16" providerId="LiveId" clId="{3F45186A-17D8-41D8-8695-4A0670A26CCC}" dt="2018-12-13T19:35:51.403" v="5145" actId="20577"/>
          <ac:spMkLst>
            <pc:docMk/>
            <pc:sldMk cId="2639770109" sldId="282"/>
            <ac:spMk id="8" creationId="{76865A0A-3270-4C40-9468-3EDBCA726D3C}"/>
          </ac:spMkLst>
        </pc:spChg>
        <pc:grpChg chg="add mod">
          <ac:chgData name="Ingmar Wever" userId="1d4f24f3f093ab16" providerId="LiveId" clId="{3F45186A-17D8-41D8-8695-4A0670A26CCC}" dt="2018-12-16T16:03:13.685" v="7837" actId="1076"/>
          <ac:grpSpMkLst>
            <pc:docMk/>
            <pc:sldMk cId="2639770109" sldId="282"/>
            <ac:grpSpMk id="6" creationId="{56260B32-66DC-4F3F-9C53-FB0D9475D5FD}"/>
          </ac:grpSpMkLst>
        </pc:grpChg>
      </pc:sldChg>
      <pc:sldChg chg="addSp delSp modSp add ord delAnim modAnim modNotesTx">
        <pc:chgData name="Ingmar Wever" userId="1d4f24f3f093ab16" providerId="LiveId" clId="{3F45186A-17D8-41D8-8695-4A0670A26CCC}" dt="2018-12-18T19:42:24.910" v="13407" actId="1076"/>
        <pc:sldMkLst>
          <pc:docMk/>
          <pc:sldMk cId="4104484122" sldId="283"/>
        </pc:sldMkLst>
        <pc:spChg chg="mod">
          <ac:chgData name="Ingmar Wever" userId="1d4f24f3f093ab16" providerId="LiveId" clId="{3F45186A-17D8-41D8-8695-4A0670A26CCC}" dt="2018-12-18T19:42:07.401" v="13402" actId="20577"/>
          <ac:spMkLst>
            <pc:docMk/>
            <pc:sldMk cId="4104484122" sldId="283"/>
            <ac:spMk id="2" creationId="{175FFEBD-620F-4210-9708-B4976B2DD886}"/>
          </ac:spMkLst>
        </pc:spChg>
        <pc:spChg chg="del mod">
          <ac:chgData name="Ingmar Wever" userId="1d4f24f3f093ab16" providerId="LiveId" clId="{3F45186A-17D8-41D8-8695-4A0670A26CCC}" dt="2018-12-18T19:42:00.694" v="13381" actId="478"/>
          <ac:spMkLst>
            <pc:docMk/>
            <pc:sldMk cId="4104484122" sldId="283"/>
            <ac:spMk id="3" creationId="{CFF1E63D-5B42-4840-B67C-F5CCB6979B88}"/>
          </ac:spMkLst>
        </pc:spChg>
        <pc:spChg chg="add del">
          <ac:chgData name="Ingmar Wever" userId="1d4f24f3f093ab16" providerId="LiveId" clId="{3F45186A-17D8-41D8-8695-4A0670A26CCC}" dt="2018-12-16T19:38:42.572" v="8271" actId="478"/>
          <ac:spMkLst>
            <pc:docMk/>
            <pc:sldMk cId="4104484122" sldId="283"/>
            <ac:spMk id="4" creationId="{33757D8F-E05F-418E-B625-F520A494B019}"/>
          </ac:spMkLst>
        </pc:spChg>
        <pc:spChg chg="add">
          <ac:chgData name="Ingmar Wever" userId="1d4f24f3f093ab16" providerId="LiveId" clId="{3F45186A-17D8-41D8-8695-4A0670A26CCC}" dt="2018-12-16T19:40:04.105" v="8284"/>
          <ac:spMkLst>
            <pc:docMk/>
            <pc:sldMk cId="4104484122" sldId="283"/>
            <ac:spMk id="5" creationId="{C92279A1-6E75-4E43-9BB3-96C6AE8D1CBA}"/>
          </ac:spMkLst>
        </pc:spChg>
        <pc:spChg chg="add">
          <ac:chgData name="Ingmar Wever" userId="1d4f24f3f093ab16" providerId="LiveId" clId="{3F45186A-17D8-41D8-8695-4A0670A26CCC}" dt="2018-12-16T20:03:13.484" v="8750"/>
          <ac:spMkLst>
            <pc:docMk/>
            <pc:sldMk cId="4104484122" sldId="283"/>
            <ac:spMk id="6" creationId="{DC05AFA9-B5FA-4782-AFC7-45DCE4241739}"/>
          </ac:spMkLst>
        </pc:spChg>
        <pc:spChg chg="add del mod">
          <ac:chgData name="Ingmar Wever" userId="1d4f24f3f093ab16" providerId="LiveId" clId="{3F45186A-17D8-41D8-8695-4A0670A26CCC}" dt="2018-12-18T19:42:10.605" v="13403" actId="478"/>
          <ac:spMkLst>
            <pc:docMk/>
            <pc:sldMk cId="4104484122" sldId="283"/>
            <ac:spMk id="9" creationId="{26D9FE49-77A6-4150-9BC3-3531EEB57396}"/>
          </ac:spMkLst>
        </pc:spChg>
        <pc:picChg chg="add mod">
          <ac:chgData name="Ingmar Wever" userId="1d4f24f3f093ab16" providerId="LiveId" clId="{3F45186A-17D8-41D8-8695-4A0670A26CCC}" dt="2018-12-18T19:42:24.910" v="13407" actId="1076"/>
          <ac:picMkLst>
            <pc:docMk/>
            <pc:sldMk cId="4104484122" sldId="283"/>
            <ac:picMk id="6" creationId="{12E306AF-2AD5-487F-828A-87DF4B92A299}"/>
          </ac:picMkLst>
        </pc:picChg>
      </pc:sldChg>
      <pc:sldChg chg="addSp modSp add">
        <pc:chgData name="Ingmar Wever" userId="1d4f24f3f093ab16" providerId="LiveId" clId="{3F45186A-17D8-41D8-8695-4A0670A26CCC}" dt="2018-12-16T16:01:35.307" v="7803" actId="1038"/>
        <pc:sldMkLst>
          <pc:docMk/>
          <pc:sldMk cId="2467621448" sldId="284"/>
        </pc:sldMkLst>
        <pc:spChg chg="mod">
          <ac:chgData name="Ingmar Wever" userId="1d4f24f3f093ab16" providerId="LiveId" clId="{3F45186A-17D8-41D8-8695-4A0670A26CCC}" dt="2018-12-14T11:26:41.478" v="6126"/>
          <ac:spMkLst>
            <pc:docMk/>
            <pc:sldMk cId="2467621448" sldId="284"/>
            <ac:spMk id="2" creationId="{D16D4700-1F0F-4BFE-9467-CE83221856ED}"/>
          </ac:spMkLst>
        </pc:spChg>
        <pc:spChg chg="add mod">
          <ac:chgData name="Ingmar Wever" userId="1d4f24f3f093ab16" providerId="LiveId" clId="{3F45186A-17D8-41D8-8695-4A0670A26CCC}" dt="2018-12-13T18:25:49.665" v="4530" actId="20577"/>
          <ac:spMkLst>
            <pc:docMk/>
            <pc:sldMk cId="2467621448" sldId="284"/>
            <ac:spMk id="5" creationId="{68802163-EEE0-41E3-99E3-396BD56B79D8}"/>
          </ac:spMkLst>
        </pc:spChg>
        <pc:spChg chg="add">
          <ac:chgData name="Ingmar Wever" userId="1d4f24f3f093ab16" providerId="LiveId" clId="{3F45186A-17D8-41D8-8695-4A0670A26CCC}" dt="2018-12-14T11:39:48.338" v="6189"/>
          <ac:spMkLst>
            <pc:docMk/>
            <pc:sldMk cId="2467621448" sldId="284"/>
            <ac:spMk id="6" creationId="{B4FE2F66-67D3-42EC-B910-B08A5AC31982}"/>
          </ac:spMkLst>
        </pc:spChg>
        <pc:grpChg chg="add mod">
          <ac:chgData name="Ingmar Wever" userId="1d4f24f3f093ab16" providerId="LiveId" clId="{3F45186A-17D8-41D8-8695-4A0670A26CCC}" dt="2018-12-16T16:01:35.307" v="7803" actId="1038"/>
          <ac:grpSpMkLst>
            <pc:docMk/>
            <pc:sldMk cId="2467621448" sldId="284"/>
            <ac:grpSpMk id="8" creationId="{4B787ACA-6C2C-4619-BD59-7AB5F2E47C7A}"/>
          </ac:grpSpMkLst>
        </pc:grpChg>
        <pc:graphicFrameChg chg="mod">
          <ac:chgData name="Ingmar Wever" userId="1d4f24f3f093ab16" providerId="LiveId" clId="{3F45186A-17D8-41D8-8695-4A0670A26CCC}" dt="2018-12-14T11:27:26.589" v="6130" actId="207"/>
          <ac:graphicFrameMkLst>
            <pc:docMk/>
            <pc:sldMk cId="2467621448" sldId="284"/>
            <ac:graphicFrameMk id="7" creationId="{06D8B998-4433-4299-9C46-52A686F4ECC4}"/>
          </ac:graphicFrameMkLst>
        </pc:graphicFrameChg>
      </pc:sldChg>
      <pc:sldChg chg="addSp modSp add">
        <pc:chgData name="Ingmar Wever" userId="1d4f24f3f093ab16" providerId="LiveId" clId="{3F45186A-17D8-41D8-8695-4A0670A26CCC}" dt="2018-12-16T16:26:35.928" v="7875" actId="1038"/>
        <pc:sldMkLst>
          <pc:docMk/>
          <pc:sldMk cId="2155740895" sldId="285"/>
        </pc:sldMkLst>
        <pc:spChg chg="mod">
          <ac:chgData name="Ingmar Wever" userId="1d4f24f3f093ab16" providerId="LiveId" clId="{3F45186A-17D8-41D8-8695-4A0670A26CCC}" dt="2018-12-14T11:26:45.969" v="6127"/>
          <ac:spMkLst>
            <pc:docMk/>
            <pc:sldMk cId="2155740895" sldId="285"/>
            <ac:spMk id="2" creationId="{D16D4700-1F0F-4BFE-9467-CE83221856ED}"/>
          </ac:spMkLst>
        </pc:spChg>
        <pc:spChg chg="add mod">
          <ac:chgData name="Ingmar Wever" userId="1d4f24f3f093ab16" providerId="LiveId" clId="{3F45186A-17D8-41D8-8695-4A0670A26CCC}" dt="2018-12-13T18:28:35.281" v="4662" actId="20577"/>
          <ac:spMkLst>
            <pc:docMk/>
            <pc:sldMk cId="2155740895" sldId="285"/>
            <ac:spMk id="5" creationId="{4619C4D1-7339-4A03-8CFA-9596094CB7CB}"/>
          </ac:spMkLst>
        </pc:spChg>
        <pc:spChg chg="add">
          <ac:chgData name="Ingmar Wever" userId="1d4f24f3f093ab16" providerId="LiveId" clId="{3F45186A-17D8-41D8-8695-4A0670A26CCC}" dt="2018-12-14T11:39:50.180" v="6190"/>
          <ac:spMkLst>
            <pc:docMk/>
            <pc:sldMk cId="2155740895" sldId="285"/>
            <ac:spMk id="6" creationId="{AAF36739-26ED-47EB-8FD7-5F66AE21125C}"/>
          </ac:spMkLst>
        </pc:spChg>
        <pc:grpChg chg="add mod">
          <ac:chgData name="Ingmar Wever" userId="1d4f24f3f093ab16" providerId="LiveId" clId="{3F45186A-17D8-41D8-8695-4A0670A26CCC}" dt="2018-12-16T16:26:35.928" v="7875" actId="1038"/>
          <ac:grpSpMkLst>
            <pc:docMk/>
            <pc:sldMk cId="2155740895" sldId="285"/>
            <ac:grpSpMk id="8" creationId="{40712B5E-C0B9-4581-B7BE-C828D0162564}"/>
          </ac:grpSpMkLst>
        </pc:grpChg>
        <pc:graphicFrameChg chg="mod">
          <ac:chgData name="Ingmar Wever" userId="1d4f24f3f093ab16" providerId="LiveId" clId="{3F45186A-17D8-41D8-8695-4A0670A26CCC}" dt="2018-12-14T11:27:31.073" v="6131" actId="207"/>
          <ac:graphicFrameMkLst>
            <pc:docMk/>
            <pc:sldMk cId="2155740895" sldId="285"/>
            <ac:graphicFrameMk id="7" creationId="{06D8B998-4433-4299-9C46-52A686F4ECC4}"/>
          </ac:graphicFrameMkLst>
        </pc:graphicFrameChg>
      </pc:sldChg>
      <pc:sldChg chg="addSp modSp add">
        <pc:chgData name="Ingmar Wever" userId="1d4f24f3f093ab16" providerId="LiveId" clId="{3F45186A-17D8-41D8-8695-4A0670A26CCC}" dt="2018-12-16T16:26:42.397" v="7889" actId="1037"/>
        <pc:sldMkLst>
          <pc:docMk/>
          <pc:sldMk cId="2953368285" sldId="286"/>
        </pc:sldMkLst>
        <pc:spChg chg="mod">
          <ac:chgData name="Ingmar Wever" userId="1d4f24f3f093ab16" providerId="LiveId" clId="{3F45186A-17D8-41D8-8695-4A0670A26CCC}" dt="2018-12-14T11:26:51.839" v="6128"/>
          <ac:spMkLst>
            <pc:docMk/>
            <pc:sldMk cId="2953368285" sldId="286"/>
            <ac:spMk id="2" creationId="{D16D4700-1F0F-4BFE-9467-CE83221856ED}"/>
          </ac:spMkLst>
        </pc:spChg>
        <pc:spChg chg="add mod">
          <ac:chgData name="Ingmar Wever" userId="1d4f24f3f093ab16" providerId="LiveId" clId="{3F45186A-17D8-41D8-8695-4A0670A26CCC}" dt="2018-12-13T18:29:50.891" v="4782" actId="20577"/>
          <ac:spMkLst>
            <pc:docMk/>
            <pc:sldMk cId="2953368285" sldId="286"/>
            <ac:spMk id="5" creationId="{E2CD4E63-BED9-43DC-BD15-E22A9253555D}"/>
          </ac:spMkLst>
        </pc:spChg>
        <pc:spChg chg="add">
          <ac:chgData name="Ingmar Wever" userId="1d4f24f3f093ab16" providerId="LiveId" clId="{3F45186A-17D8-41D8-8695-4A0670A26CCC}" dt="2018-12-14T11:39:51.477" v="6191"/>
          <ac:spMkLst>
            <pc:docMk/>
            <pc:sldMk cId="2953368285" sldId="286"/>
            <ac:spMk id="6" creationId="{9F431D5C-9FCF-4BE2-AAC0-8E92A505FF46}"/>
          </ac:spMkLst>
        </pc:spChg>
        <pc:grpChg chg="add mod">
          <ac:chgData name="Ingmar Wever" userId="1d4f24f3f093ab16" providerId="LiveId" clId="{3F45186A-17D8-41D8-8695-4A0670A26CCC}" dt="2018-12-16T16:26:42.397" v="7889" actId="1037"/>
          <ac:grpSpMkLst>
            <pc:docMk/>
            <pc:sldMk cId="2953368285" sldId="286"/>
            <ac:grpSpMk id="8" creationId="{5FB50C3D-79E1-44D4-ACB6-328E72466028}"/>
          </ac:grpSpMkLst>
        </pc:grpChg>
        <pc:graphicFrameChg chg="mod">
          <ac:chgData name="Ingmar Wever" userId="1d4f24f3f093ab16" providerId="LiveId" clId="{3F45186A-17D8-41D8-8695-4A0670A26CCC}" dt="2018-12-14T11:27:38.887" v="6132" actId="207"/>
          <ac:graphicFrameMkLst>
            <pc:docMk/>
            <pc:sldMk cId="2953368285" sldId="286"/>
            <ac:graphicFrameMk id="7" creationId="{06D8B998-4433-4299-9C46-52A686F4ECC4}"/>
          </ac:graphicFrameMkLst>
        </pc:graphicFrameChg>
      </pc:sldChg>
      <pc:sldChg chg="addSp delSp modSp add modNotesTx">
        <pc:chgData name="Ingmar Wever" userId="1d4f24f3f093ab16" providerId="LiveId" clId="{3F45186A-17D8-41D8-8695-4A0670A26CCC}" dt="2018-12-16T20:35:10.131" v="8881" actId="1035"/>
        <pc:sldMkLst>
          <pc:docMk/>
          <pc:sldMk cId="1320022677" sldId="287"/>
        </pc:sldMkLst>
        <pc:spChg chg="mod">
          <ac:chgData name="Ingmar Wever" userId="1d4f24f3f093ab16" providerId="LiveId" clId="{3F45186A-17D8-41D8-8695-4A0670A26CCC}" dt="2018-12-16T19:45:22.195" v="8468" actId="207"/>
          <ac:spMkLst>
            <pc:docMk/>
            <pc:sldMk cId="1320022677" sldId="287"/>
            <ac:spMk id="5" creationId="{01CA6C3C-F9CF-4635-96D3-0C15F74FB3F2}"/>
          </ac:spMkLst>
        </pc:spChg>
        <pc:spChg chg="add del mod">
          <ac:chgData name="Ingmar Wever" userId="1d4f24f3f093ab16" providerId="LiveId" clId="{3F45186A-17D8-41D8-8695-4A0670A26CCC}" dt="2018-12-16T19:39:03.183" v="8276" actId="478"/>
          <ac:spMkLst>
            <pc:docMk/>
            <pc:sldMk cId="1320022677" sldId="287"/>
            <ac:spMk id="6" creationId="{19192326-E6F1-4614-B47D-7D56ECABABF7}"/>
          </ac:spMkLst>
        </pc:spChg>
        <pc:spChg chg="del">
          <ac:chgData name="Ingmar Wever" userId="1d4f24f3f093ab16" providerId="LiveId" clId="{3F45186A-17D8-41D8-8695-4A0670A26CCC}" dt="2018-12-13T19:37:16.021" v="5219" actId="478"/>
          <ac:spMkLst>
            <pc:docMk/>
            <pc:sldMk cId="1320022677" sldId="287"/>
            <ac:spMk id="6" creationId="{5EBD078C-CEA8-4EB7-8F8B-F3B25F58D146}"/>
          </ac:spMkLst>
        </pc:spChg>
        <pc:spChg chg="add del ord">
          <ac:chgData name="Ingmar Wever" userId="1d4f24f3f093ab16" providerId="LiveId" clId="{3F45186A-17D8-41D8-8695-4A0670A26CCC}" dt="2018-12-16T19:43:57.146" v="8458" actId="478"/>
          <ac:spMkLst>
            <pc:docMk/>
            <pc:sldMk cId="1320022677" sldId="287"/>
            <ac:spMk id="8" creationId="{5F91A8A4-0382-4747-846E-E6779FA2B59E}"/>
          </ac:spMkLst>
        </pc:spChg>
        <pc:spChg chg="add mod">
          <ac:chgData name="Ingmar Wever" userId="1d4f24f3f093ab16" providerId="LiveId" clId="{3F45186A-17D8-41D8-8695-4A0670A26CCC}" dt="2018-12-16T19:39:46.552" v="8278" actId="207"/>
          <ac:spMkLst>
            <pc:docMk/>
            <pc:sldMk cId="1320022677" sldId="287"/>
            <ac:spMk id="43" creationId="{F52A6638-50A2-4639-803C-0B32EEF02F97}"/>
          </ac:spMkLst>
        </pc:spChg>
        <pc:spChg chg="add mod ord">
          <ac:chgData name="Ingmar Wever" userId="1d4f24f3f093ab16" providerId="LiveId" clId="{3F45186A-17D8-41D8-8695-4A0670A26CCC}" dt="2018-12-16T20:35:05.193" v="8880" actId="1035"/>
          <ac:spMkLst>
            <pc:docMk/>
            <pc:sldMk cId="1320022677" sldId="287"/>
            <ac:spMk id="44" creationId="{B98A5A2A-2E9C-4E6E-BBE5-350D6BE0CCE9}"/>
          </ac:spMkLst>
        </pc:spChg>
        <pc:grpChg chg="add mod ord">
          <ac:chgData name="Ingmar Wever" userId="1d4f24f3f093ab16" providerId="LiveId" clId="{3F45186A-17D8-41D8-8695-4A0670A26CCC}" dt="2018-12-16T19:39:50.680" v="8279" actId="166"/>
          <ac:grpSpMkLst>
            <pc:docMk/>
            <pc:sldMk cId="1320022677" sldId="287"/>
            <ac:grpSpMk id="9" creationId="{FD9EDD21-5854-497C-BCA7-15695B92ADDB}"/>
          </ac:grpSpMkLst>
        </pc:grpChg>
        <pc:picChg chg="add mod ord modCrop">
          <ac:chgData name="Ingmar Wever" userId="1d4f24f3f093ab16" providerId="LiveId" clId="{3F45186A-17D8-41D8-8695-4A0670A26CCC}" dt="2018-12-16T20:35:10.131" v="8881" actId="1035"/>
          <ac:picMkLst>
            <pc:docMk/>
            <pc:sldMk cId="1320022677" sldId="287"/>
            <ac:picMk id="7" creationId="{A7834749-9613-4B04-82E1-D386876B3F95}"/>
          </ac:picMkLst>
        </pc:picChg>
      </pc:sldChg>
      <pc:sldChg chg="addSp delSp modSp add modNotesTx">
        <pc:chgData name="Ingmar Wever" userId="1d4f24f3f093ab16" providerId="LiveId" clId="{3F45186A-17D8-41D8-8695-4A0670A26CCC}" dt="2018-12-18T17:14:54.295" v="12537" actId="1038"/>
        <pc:sldMkLst>
          <pc:docMk/>
          <pc:sldMk cId="2749713770" sldId="288"/>
        </pc:sldMkLst>
        <pc:spChg chg="add del">
          <ac:chgData name="Ingmar Wever" userId="1d4f24f3f093ab16" providerId="LiveId" clId="{3F45186A-17D8-41D8-8695-4A0670A26CCC}" dt="2018-12-16T19:38:56.762" v="8275" actId="478"/>
          <ac:spMkLst>
            <pc:docMk/>
            <pc:sldMk cId="2749713770" sldId="288"/>
            <ac:spMk id="5" creationId="{44E96666-558C-47CD-8D82-41154023FEE7}"/>
          </ac:spMkLst>
        </pc:spChg>
        <pc:spChg chg="add">
          <ac:chgData name="Ingmar Wever" userId="1d4f24f3f093ab16" providerId="LiveId" clId="{3F45186A-17D8-41D8-8695-4A0670A26CCC}" dt="2018-12-16T19:39:57.754" v="8280"/>
          <ac:spMkLst>
            <pc:docMk/>
            <pc:sldMk cId="2749713770" sldId="288"/>
            <ac:spMk id="7" creationId="{D773D3B1-F082-48EA-8D98-DF434DA944CE}"/>
          </ac:spMkLst>
        </pc:spChg>
        <pc:spChg chg="mod">
          <ac:chgData name="Ingmar Wever" userId="1d4f24f3f093ab16" providerId="LiveId" clId="{3F45186A-17D8-41D8-8695-4A0670A26CCC}" dt="2018-12-13T19:38:12.442" v="5222" actId="207"/>
          <ac:spMkLst>
            <pc:docMk/>
            <pc:sldMk cId="2749713770" sldId="288"/>
            <ac:spMk id="8" creationId="{F00B7312-2D66-4CCA-A3C6-2A31957DCB2B}"/>
          </ac:spMkLst>
        </pc:spChg>
        <pc:grpChg chg="add mod">
          <ac:chgData name="Ingmar Wever" userId="1d4f24f3f093ab16" providerId="LiveId" clId="{3F45186A-17D8-41D8-8695-4A0670A26CCC}" dt="2018-12-18T17:14:54.295" v="12537" actId="1038"/>
          <ac:grpSpMkLst>
            <pc:docMk/>
            <pc:sldMk cId="2749713770" sldId="288"/>
            <ac:grpSpMk id="9" creationId="{B99B656F-B206-4E04-B6F1-6E7D12D08C54}"/>
          </ac:grpSpMkLst>
        </pc:grpChg>
      </pc:sldChg>
      <pc:sldChg chg="addSp delSp modSp add delAnim modAnim modNotesTx">
        <pc:chgData name="Ingmar Wever" userId="1d4f24f3f093ab16" providerId="LiveId" clId="{3F45186A-17D8-41D8-8695-4A0670A26CCC}" dt="2018-12-18T17:27:33.452" v="13201" actId="14100"/>
        <pc:sldMkLst>
          <pc:docMk/>
          <pc:sldMk cId="3843718003" sldId="292"/>
        </pc:sldMkLst>
        <pc:spChg chg="mod">
          <ac:chgData name="Ingmar Wever" userId="1d4f24f3f093ab16" providerId="LiveId" clId="{3F45186A-17D8-41D8-8695-4A0670A26CCC}" dt="2018-12-14T12:36:22.962" v="6422"/>
          <ac:spMkLst>
            <pc:docMk/>
            <pc:sldMk cId="3843718003" sldId="292"/>
            <ac:spMk id="2" creationId="{DF303B60-9686-4F80-9713-569631E82EFD}"/>
          </ac:spMkLst>
        </pc:spChg>
        <pc:spChg chg="add del">
          <ac:chgData name="Ingmar Wever" userId="1d4f24f3f093ab16" providerId="LiveId" clId="{3F45186A-17D8-41D8-8695-4A0670A26CCC}" dt="2018-12-16T19:38:36.833" v="8270" actId="478"/>
          <ac:spMkLst>
            <pc:docMk/>
            <pc:sldMk cId="3843718003" sldId="292"/>
            <ac:spMk id="4" creationId="{E2811352-FE87-4C0E-9E70-8D5C68788EC0}"/>
          </ac:spMkLst>
        </pc:spChg>
        <pc:spChg chg="add del mod">
          <ac:chgData name="Ingmar Wever" userId="1d4f24f3f093ab16" providerId="LiveId" clId="{3F45186A-17D8-41D8-8695-4A0670A26CCC}" dt="2018-12-18T17:27:28.032" v="13200" actId="478"/>
          <ac:spMkLst>
            <pc:docMk/>
            <pc:sldMk cId="3843718003" sldId="292"/>
            <ac:spMk id="5" creationId="{BF92832F-23D5-4E43-B47B-7D3304D11C24}"/>
          </ac:spMkLst>
        </pc:spChg>
        <pc:spChg chg="add">
          <ac:chgData name="Ingmar Wever" userId="1d4f24f3f093ab16" providerId="LiveId" clId="{3F45186A-17D8-41D8-8695-4A0670A26CCC}" dt="2018-12-16T19:40:07.803" v="8286"/>
          <ac:spMkLst>
            <pc:docMk/>
            <pc:sldMk cId="3843718003" sldId="292"/>
            <ac:spMk id="6" creationId="{2F95B2F1-C875-4978-B095-19E8CADAF390}"/>
          </ac:spMkLst>
        </pc:spChg>
        <pc:spChg chg="add del mod">
          <ac:chgData name="Ingmar Wever" userId="1d4f24f3f093ab16" providerId="LiveId" clId="{3F45186A-17D8-41D8-8695-4A0670A26CCC}" dt="2018-12-18T17:27:25.451" v="13199" actId="478"/>
          <ac:spMkLst>
            <pc:docMk/>
            <pc:sldMk cId="3843718003" sldId="292"/>
            <ac:spMk id="7" creationId="{959F6F04-934C-4FFB-A361-A376092E240E}"/>
          </ac:spMkLst>
        </pc:spChg>
        <pc:spChg chg="add del">
          <ac:chgData name="Ingmar Wever" userId="1d4f24f3f093ab16" providerId="LiveId" clId="{3F45186A-17D8-41D8-8695-4A0670A26CCC}" dt="2018-12-16T19:49:10.373" v="8699" actId="478"/>
          <ac:spMkLst>
            <pc:docMk/>
            <pc:sldMk cId="3843718003" sldId="292"/>
            <ac:spMk id="7" creationId="{FA4980C2-9756-4B63-9A22-1FEC3B0D8E3A}"/>
          </ac:spMkLst>
        </pc:spChg>
        <pc:spChg chg="add del mod">
          <ac:chgData name="Ingmar Wever" userId="1d4f24f3f093ab16" providerId="LiveId" clId="{3F45186A-17D8-41D8-8695-4A0670A26CCC}" dt="2018-12-16T19:49:15.342" v="8700" actId="478"/>
          <ac:spMkLst>
            <pc:docMk/>
            <pc:sldMk cId="3843718003" sldId="292"/>
            <ac:spMk id="9" creationId="{4C7B171E-F305-4183-89FC-BAB58C161F3E}"/>
          </ac:spMkLst>
        </pc:spChg>
        <pc:grpChg chg="add mod">
          <ac:chgData name="Ingmar Wever" userId="1d4f24f3f093ab16" providerId="LiveId" clId="{3F45186A-17D8-41D8-8695-4A0670A26CCC}" dt="2018-12-18T17:15:15.170" v="12618" actId="1038"/>
          <ac:grpSpMkLst>
            <pc:docMk/>
            <pc:sldMk cId="3843718003" sldId="292"/>
            <ac:grpSpMk id="8" creationId="{B0A95A7B-964B-44DB-A7F9-51CD3325CFB0}"/>
          </ac:grpSpMkLst>
        </pc:grpChg>
        <pc:graphicFrameChg chg="add mod">
          <ac:chgData name="Ingmar Wever" userId="1d4f24f3f093ab16" providerId="LiveId" clId="{3F45186A-17D8-41D8-8695-4A0670A26CCC}" dt="2018-12-18T17:27:33.452" v="13201" actId="14100"/>
          <ac:graphicFrameMkLst>
            <pc:docMk/>
            <pc:sldMk cId="3843718003" sldId="292"/>
            <ac:graphicFrameMk id="3" creationId="{29D4A15A-70D9-4CAB-A2F9-5D3C5724F2F2}"/>
          </ac:graphicFrameMkLst>
        </pc:graphicFrameChg>
        <pc:picChg chg="del mod">
          <ac:chgData name="Ingmar Wever" userId="1d4f24f3f093ab16" providerId="LiveId" clId="{3F45186A-17D8-41D8-8695-4A0670A26CCC}" dt="2018-12-16T19:48:20.196" v="8691" actId="478"/>
          <ac:picMkLst>
            <pc:docMk/>
            <pc:sldMk cId="3843718003" sldId="292"/>
            <ac:picMk id="5" creationId="{EC7EE24F-53C7-47CF-A451-A0666F5C720A}"/>
          </ac:picMkLst>
        </pc:picChg>
      </pc:sldChg>
      <pc:sldChg chg="addSp delSp modSp add del ord modNotesTx">
        <pc:chgData name="Ingmar Wever" userId="1d4f24f3f093ab16" providerId="LiveId" clId="{3F45186A-17D8-41D8-8695-4A0670A26CCC}" dt="2018-12-18T19:43:04.863" v="13408"/>
        <pc:sldMkLst>
          <pc:docMk/>
          <pc:sldMk cId="2758572016" sldId="293"/>
        </pc:sldMkLst>
        <pc:spChg chg="mod">
          <ac:chgData name="Ingmar Wever" userId="1d4f24f3f093ab16" providerId="LiveId" clId="{3F45186A-17D8-41D8-8695-4A0670A26CCC}" dt="2018-12-14T12:36:29.651" v="6423"/>
          <ac:spMkLst>
            <pc:docMk/>
            <pc:sldMk cId="2758572016" sldId="293"/>
            <ac:spMk id="2" creationId="{254219A9-7420-4F71-B97E-42A9DCAC1F16}"/>
          </ac:spMkLst>
        </pc:spChg>
        <pc:spChg chg="mod">
          <ac:chgData name="Ingmar Wever" userId="1d4f24f3f093ab16" providerId="LiveId" clId="{3F45186A-17D8-41D8-8695-4A0670A26CCC}" dt="2018-12-18T13:06:44.707" v="11107" actId="27636"/>
          <ac:spMkLst>
            <pc:docMk/>
            <pc:sldMk cId="2758572016" sldId="293"/>
            <ac:spMk id="3" creationId="{43A18D61-AD1B-458B-AC09-13A4BA3BC57D}"/>
          </ac:spMkLst>
        </pc:spChg>
        <pc:spChg chg="add del">
          <ac:chgData name="Ingmar Wever" userId="1d4f24f3f093ab16" providerId="LiveId" clId="{3F45186A-17D8-41D8-8695-4A0670A26CCC}" dt="2018-12-16T19:38:30.382" v="8268" actId="478"/>
          <ac:spMkLst>
            <pc:docMk/>
            <pc:sldMk cId="2758572016" sldId="293"/>
            <ac:spMk id="4" creationId="{1D8C3B18-6173-4C7A-BFE9-A0E5C3E8F113}"/>
          </ac:spMkLst>
        </pc:spChg>
        <pc:spChg chg="add">
          <ac:chgData name="Ingmar Wever" userId="1d4f24f3f093ab16" providerId="LiveId" clId="{3F45186A-17D8-41D8-8695-4A0670A26CCC}" dt="2018-12-16T19:40:10.821" v="8288"/>
          <ac:spMkLst>
            <pc:docMk/>
            <pc:sldMk cId="2758572016" sldId="293"/>
            <ac:spMk id="5" creationId="{5538C6FA-DAC9-42F2-8E4B-6E3299737AE7}"/>
          </ac:spMkLst>
        </pc:spChg>
      </pc:sldChg>
      <pc:sldChg chg="addSp delSp modSp add ord modNotesTx">
        <pc:chgData name="Ingmar Wever" userId="1d4f24f3f093ab16" providerId="LiveId" clId="{3F45186A-17D8-41D8-8695-4A0670A26CCC}" dt="2018-12-18T17:15:27.570" v="12662" actId="1038"/>
        <pc:sldMkLst>
          <pc:docMk/>
          <pc:sldMk cId="530236979" sldId="294"/>
        </pc:sldMkLst>
        <pc:spChg chg="mod">
          <ac:chgData name="Ingmar Wever" userId="1d4f24f3f093ab16" providerId="LiveId" clId="{3F45186A-17D8-41D8-8695-4A0670A26CCC}" dt="2018-12-14T12:36:34.115" v="6424"/>
          <ac:spMkLst>
            <pc:docMk/>
            <pc:sldMk cId="530236979" sldId="294"/>
            <ac:spMk id="2" creationId="{A917F1A9-F555-4972-BCB1-6D65CBCD44C7}"/>
          </ac:spMkLst>
        </pc:spChg>
        <pc:spChg chg="del mod">
          <ac:chgData name="Ingmar Wever" userId="1d4f24f3f093ab16" providerId="LiveId" clId="{3F45186A-17D8-41D8-8695-4A0670A26CCC}" dt="2018-12-16T20:25:12.720" v="8804" actId="478"/>
          <ac:spMkLst>
            <pc:docMk/>
            <pc:sldMk cId="530236979" sldId="294"/>
            <ac:spMk id="3" creationId="{69BABB66-0FC7-4BD4-B0F6-E8B6A589C1ED}"/>
          </ac:spMkLst>
        </pc:spChg>
        <pc:spChg chg="add del">
          <ac:chgData name="Ingmar Wever" userId="1d4f24f3f093ab16" providerId="LiveId" clId="{3F45186A-17D8-41D8-8695-4A0670A26CCC}" dt="2018-12-16T19:38:33.562" v="8269" actId="478"/>
          <ac:spMkLst>
            <pc:docMk/>
            <pc:sldMk cId="530236979" sldId="294"/>
            <ac:spMk id="4" creationId="{174F85C2-AF79-4525-BEE0-BAD57DEF411D}"/>
          </ac:spMkLst>
        </pc:spChg>
        <pc:spChg chg="add">
          <ac:chgData name="Ingmar Wever" userId="1d4f24f3f093ab16" providerId="LiveId" clId="{3F45186A-17D8-41D8-8695-4A0670A26CCC}" dt="2018-12-16T19:40:09.192" v="8287"/>
          <ac:spMkLst>
            <pc:docMk/>
            <pc:sldMk cId="530236979" sldId="294"/>
            <ac:spMk id="5" creationId="{9882A7EF-D62E-48F0-ACFB-1E378E859094}"/>
          </ac:spMkLst>
        </pc:spChg>
        <pc:spChg chg="add del">
          <ac:chgData name="Ingmar Wever" userId="1d4f24f3f093ab16" providerId="LiveId" clId="{3F45186A-17D8-41D8-8695-4A0670A26CCC}" dt="2018-12-16T20:21:24.947" v="8798"/>
          <ac:spMkLst>
            <pc:docMk/>
            <pc:sldMk cId="530236979" sldId="294"/>
            <ac:spMk id="13" creationId="{48BC9F24-A686-40AE-B2EF-557FBD8F8D2C}"/>
          </ac:spMkLst>
        </pc:spChg>
        <pc:spChg chg="add del">
          <ac:chgData name="Ingmar Wever" userId="1d4f24f3f093ab16" providerId="LiveId" clId="{3F45186A-17D8-41D8-8695-4A0670A26CCC}" dt="2018-12-16T20:21:24.947" v="8798"/>
          <ac:spMkLst>
            <pc:docMk/>
            <pc:sldMk cId="530236979" sldId="294"/>
            <ac:spMk id="14" creationId="{606CEB8B-BA97-4FDA-83C0-099258A62667}"/>
          </ac:spMkLst>
        </pc:spChg>
        <pc:spChg chg="add del">
          <ac:chgData name="Ingmar Wever" userId="1d4f24f3f093ab16" providerId="LiveId" clId="{3F45186A-17D8-41D8-8695-4A0670A26CCC}" dt="2018-12-16T20:21:24.947" v="8798"/>
          <ac:spMkLst>
            <pc:docMk/>
            <pc:sldMk cId="530236979" sldId="294"/>
            <ac:spMk id="15" creationId="{14FE7EE2-22F3-48E4-AF7F-91A881FC6DB1}"/>
          </ac:spMkLst>
        </pc:spChg>
        <pc:spChg chg="add del mod">
          <ac:chgData name="Ingmar Wever" userId="1d4f24f3f093ab16" providerId="LiveId" clId="{3F45186A-17D8-41D8-8695-4A0670A26CCC}" dt="2018-12-16T20:25:15.539" v="8805" actId="478"/>
          <ac:spMkLst>
            <pc:docMk/>
            <pc:sldMk cId="530236979" sldId="294"/>
            <ac:spMk id="30" creationId="{EBBF0C8C-0C84-4333-AAF8-1F5E09E1FF89}"/>
          </ac:spMkLst>
        </pc:spChg>
        <pc:grpChg chg="add del">
          <ac:chgData name="Ingmar Wever" userId="1d4f24f3f093ab16" providerId="LiveId" clId="{3F45186A-17D8-41D8-8695-4A0670A26CCC}" dt="2018-12-16T20:21:24.947" v="8798"/>
          <ac:grpSpMkLst>
            <pc:docMk/>
            <pc:sldMk cId="530236979" sldId="294"/>
            <ac:grpSpMk id="8" creationId="{76E69B2A-1752-4FDB-90B3-589AB19D911F}"/>
          </ac:grpSpMkLst>
        </pc:grpChg>
        <pc:grpChg chg="add mod">
          <ac:chgData name="Ingmar Wever" userId="1d4f24f3f093ab16" providerId="LiveId" clId="{3F45186A-17D8-41D8-8695-4A0670A26CCC}" dt="2018-12-18T17:15:27.570" v="12662" actId="1038"/>
          <ac:grpSpMkLst>
            <pc:docMk/>
            <pc:sldMk cId="530236979" sldId="294"/>
            <ac:grpSpMk id="10" creationId="{AD9B8F75-A00D-4CDA-965B-B77D0A8061CF}"/>
          </ac:grpSpMkLst>
        </pc:grpChg>
        <pc:grpChg chg="add del">
          <ac:chgData name="Ingmar Wever" userId="1d4f24f3f093ab16" providerId="LiveId" clId="{3F45186A-17D8-41D8-8695-4A0670A26CCC}" dt="2018-12-16T20:21:24.947" v="8798"/>
          <ac:grpSpMkLst>
            <pc:docMk/>
            <pc:sldMk cId="530236979" sldId="294"/>
            <ac:grpSpMk id="16" creationId="{4292F524-8EAA-4465-92E3-8B26045CE748}"/>
          </ac:grpSpMkLst>
        </pc:grpChg>
        <pc:graphicFrameChg chg="add del">
          <ac:chgData name="Ingmar Wever" userId="1d4f24f3f093ab16" providerId="LiveId" clId="{3F45186A-17D8-41D8-8695-4A0670A26CCC}" dt="2018-12-16T20:21:04.478" v="8794"/>
          <ac:graphicFrameMkLst>
            <pc:docMk/>
            <pc:sldMk cId="530236979" sldId="294"/>
            <ac:graphicFrameMk id="6" creationId="{CECC6FC1-FF31-4416-BD98-28D1FBFFB500}"/>
          </ac:graphicFrameMkLst>
        </pc:graphicFrameChg>
        <pc:graphicFrameChg chg="add del">
          <ac:chgData name="Ingmar Wever" userId="1d4f24f3f093ab16" providerId="LiveId" clId="{3F45186A-17D8-41D8-8695-4A0670A26CCC}" dt="2018-12-16T20:21:24.947" v="8798"/>
          <ac:graphicFrameMkLst>
            <pc:docMk/>
            <pc:sldMk cId="530236979" sldId="294"/>
            <ac:graphicFrameMk id="12" creationId="{CC2D7AB4-A9C6-4F9E-857E-1FFC434C23DE}"/>
          </ac:graphicFrameMkLst>
        </pc:graphicFrameChg>
        <pc:picChg chg="add mod">
          <ac:chgData name="Ingmar Wever" userId="1d4f24f3f093ab16" providerId="LiveId" clId="{3F45186A-17D8-41D8-8695-4A0670A26CCC}" dt="2018-12-18T12:49:13.224" v="11063" actId="14100"/>
          <ac:picMkLst>
            <pc:docMk/>
            <pc:sldMk cId="530236979" sldId="294"/>
            <ac:picMk id="4" creationId="{CF524FC4-D141-45F0-B104-12973AE7CB79}"/>
          </ac:picMkLst>
        </pc:picChg>
        <pc:picChg chg="add mod">
          <ac:chgData name="Ingmar Wever" userId="1d4f24f3f093ab16" providerId="LiveId" clId="{3F45186A-17D8-41D8-8695-4A0670A26CCC}" dt="2018-12-18T12:49:07.680" v="11062" actId="14100"/>
          <ac:picMkLst>
            <pc:docMk/>
            <pc:sldMk cId="530236979" sldId="294"/>
            <ac:picMk id="7" creationId="{12FF0FFC-9BD4-4A9C-B4F2-56D11CE8D0E0}"/>
          </ac:picMkLst>
        </pc:picChg>
        <pc:picChg chg="add del">
          <ac:chgData name="Ingmar Wever" userId="1d4f24f3f093ab16" providerId="LiveId" clId="{3F45186A-17D8-41D8-8695-4A0670A26CCC}" dt="2018-12-16T20:21:16.245" v="8796"/>
          <ac:picMkLst>
            <pc:docMk/>
            <pc:sldMk cId="530236979" sldId="294"/>
            <ac:picMk id="7" creationId="{4D0AE04B-4CB7-4635-ACD7-BF66C12847E5}"/>
          </ac:picMkLst>
        </pc:picChg>
        <pc:picChg chg="add del mod">
          <ac:chgData name="Ingmar Wever" userId="1d4f24f3f093ab16" providerId="LiveId" clId="{3F45186A-17D8-41D8-8695-4A0670A26CCC}" dt="2018-12-18T12:48:39.665" v="11058" actId="478"/>
          <ac:picMkLst>
            <pc:docMk/>
            <pc:sldMk cId="530236979" sldId="294"/>
            <ac:picMk id="28" creationId="{CD2B80CF-EF68-430B-92F5-9F2CE6DA6672}"/>
          </ac:picMkLst>
        </pc:picChg>
      </pc:sldChg>
      <pc:sldChg chg="addSp delSp modSp add ord modAnim">
        <pc:chgData name="Ingmar Wever" userId="1d4f24f3f093ab16" providerId="LiveId" clId="{3F45186A-17D8-41D8-8695-4A0670A26CCC}" dt="2018-12-19T09:24:34.788" v="13496"/>
        <pc:sldMkLst>
          <pc:docMk/>
          <pc:sldMk cId="3780681436" sldId="295"/>
        </pc:sldMkLst>
        <pc:spChg chg="mod">
          <ac:chgData name="Ingmar Wever" userId="1d4f24f3f093ab16" providerId="LiveId" clId="{3F45186A-17D8-41D8-8695-4A0670A26CCC}" dt="2018-12-18T13:15:40.231" v="11205" actId="14100"/>
          <ac:spMkLst>
            <pc:docMk/>
            <pc:sldMk cId="3780681436" sldId="295"/>
            <ac:spMk id="2" creationId="{3AE738E4-7138-4F34-A683-87BFFFDC74B8}"/>
          </ac:spMkLst>
        </pc:spChg>
        <pc:spChg chg="mod">
          <ac:chgData name="Ingmar Wever" userId="1d4f24f3f093ab16" providerId="LiveId" clId="{3F45186A-17D8-41D8-8695-4A0670A26CCC}" dt="2018-12-18T20:12:15.171" v="13430" actId="20577"/>
          <ac:spMkLst>
            <pc:docMk/>
            <pc:sldMk cId="3780681436" sldId="295"/>
            <ac:spMk id="3" creationId="{A4F1EF7E-9841-43A9-A073-FFE38D859208}"/>
          </ac:spMkLst>
        </pc:spChg>
        <pc:spChg chg="add del">
          <ac:chgData name="Ingmar Wever" userId="1d4f24f3f093ab16" providerId="LiveId" clId="{3F45186A-17D8-41D8-8695-4A0670A26CCC}" dt="2018-12-16T19:38:27.617" v="8267" actId="478"/>
          <ac:spMkLst>
            <pc:docMk/>
            <pc:sldMk cId="3780681436" sldId="295"/>
            <ac:spMk id="4" creationId="{455E31C2-D284-42FA-8A2F-A47A5453D51F}"/>
          </ac:spMkLst>
        </pc:spChg>
        <pc:spChg chg="add del mod">
          <ac:chgData name="Ingmar Wever" userId="1d4f24f3f093ab16" providerId="LiveId" clId="{3F45186A-17D8-41D8-8695-4A0670A26CCC}" dt="2018-12-16T21:29:00.055" v="9895" actId="11529"/>
          <ac:spMkLst>
            <pc:docMk/>
            <pc:sldMk cId="3780681436" sldId="295"/>
            <ac:spMk id="4" creationId="{FE99A328-6B52-44D0-9948-0480C24C6805}"/>
          </ac:spMkLst>
        </pc:spChg>
        <pc:spChg chg="add mod">
          <ac:chgData name="Ingmar Wever" userId="1d4f24f3f093ab16" providerId="LiveId" clId="{3F45186A-17D8-41D8-8695-4A0670A26CCC}" dt="2018-12-16T21:39:45.914" v="10130" actId="1035"/>
          <ac:spMkLst>
            <pc:docMk/>
            <pc:sldMk cId="3780681436" sldId="295"/>
            <ac:spMk id="5" creationId="{00EE9092-487E-4125-9501-BE9B396B349E}"/>
          </ac:spMkLst>
        </pc:spChg>
        <pc:spChg chg="add del mod ord">
          <ac:chgData name="Ingmar Wever" userId="1d4f24f3f093ab16" providerId="LiveId" clId="{3F45186A-17D8-41D8-8695-4A0670A26CCC}" dt="2018-12-16T21:31:09.118" v="9923" actId="478"/>
          <ac:spMkLst>
            <pc:docMk/>
            <pc:sldMk cId="3780681436" sldId="295"/>
            <ac:spMk id="7" creationId="{C3089C1C-0785-4881-802E-654F6E7A25C4}"/>
          </ac:spMkLst>
        </pc:spChg>
        <pc:spChg chg="add del mod">
          <ac:chgData name="Ingmar Wever" userId="1d4f24f3f093ab16" providerId="LiveId" clId="{3F45186A-17D8-41D8-8695-4A0670A26CCC}" dt="2018-12-16T21:30:57.367" v="9922" actId="478"/>
          <ac:spMkLst>
            <pc:docMk/>
            <pc:sldMk cId="3780681436" sldId="295"/>
            <ac:spMk id="8" creationId="{3B35C7AC-6AC2-425C-BC33-57C29F0E8C64}"/>
          </ac:spMkLst>
        </pc:spChg>
        <pc:spChg chg="add mod ord">
          <ac:chgData name="Ingmar Wever" userId="1d4f24f3f093ab16" providerId="LiveId" clId="{3F45186A-17D8-41D8-8695-4A0670A26CCC}" dt="2018-12-18T13:13:05.734" v="11153" actId="207"/>
          <ac:spMkLst>
            <pc:docMk/>
            <pc:sldMk cId="3780681436" sldId="295"/>
            <ac:spMk id="9" creationId="{2617D3DC-D876-40DC-84DC-75C41786B3AE}"/>
          </ac:spMkLst>
        </pc:spChg>
        <pc:spChg chg="add mod ord">
          <ac:chgData name="Ingmar Wever" userId="1d4f24f3f093ab16" providerId="LiveId" clId="{3F45186A-17D8-41D8-8695-4A0670A26CCC}" dt="2018-12-18T13:13:05.734" v="11153" actId="207"/>
          <ac:spMkLst>
            <pc:docMk/>
            <pc:sldMk cId="3780681436" sldId="295"/>
            <ac:spMk id="10" creationId="{5FD5D182-BDEF-4C25-A50B-F259B8C5C1EF}"/>
          </ac:spMkLst>
        </pc:spChg>
        <pc:spChg chg="add del mod">
          <ac:chgData name="Ingmar Wever" userId="1d4f24f3f093ab16" providerId="LiveId" clId="{3F45186A-17D8-41D8-8695-4A0670A26CCC}" dt="2018-12-16T21:33:20.866" v="9945" actId="478"/>
          <ac:spMkLst>
            <pc:docMk/>
            <pc:sldMk cId="3780681436" sldId="295"/>
            <ac:spMk id="11" creationId="{3E408B51-FBC6-4A4D-8742-A10521D4E7A8}"/>
          </ac:spMkLst>
        </pc:spChg>
        <pc:spChg chg="add mod ord">
          <ac:chgData name="Ingmar Wever" userId="1d4f24f3f093ab16" providerId="LiveId" clId="{3F45186A-17D8-41D8-8695-4A0670A26CCC}" dt="2018-12-18T20:12:25.621" v="13431" actId="14100"/>
          <ac:spMkLst>
            <pc:docMk/>
            <pc:sldMk cId="3780681436" sldId="295"/>
            <ac:spMk id="12" creationId="{72BCCF20-1706-4E59-AC13-95ABD7319FF4}"/>
          </ac:spMkLst>
        </pc:spChg>
        <pc:spChg chg="add mod ord">
          <ac:chgData name="Ingmar Wever" userId="1d4f24f3f093ab16" providerId="LiveId" clId="{3F45186A-17D8-41D8-8695-4A0670A26CCC}" dt="2018-12-18T13:14:36.441" v="11203" actId="207"/>
          <ac:spMkLst>
            <pc:docMk/>
            <pc:sldMk cId="3780681436" sldId="295"/>
            <ac:spMk id="13" creationId="{FFE8F60C-32E1-4ADD-8ECB-6BF8CF2BF4D1}"/>
          </ac:spMkLst>
        </pc:spChg>
        <pc:spChg chg="add mod ord">
          <ac:chgData name="Ingmar Wever" userId="1d4f24f3f093ab16" providerId="LiveId" clId="{3F45186A-17D8-41D8-8695-4A0670A26CCC}" dt="2018-12-18T13:14:36.441" v="11203" actId="207"/>
          <ac:spMkLst>
            <pc:docMk/>
            <pc:sldMk cId="3780681436" sldId="295"/>
            <ac:spMk id="14" creationId="{7C1005DF-706B-494F-9A64-2B07282AF36A}"/>
          </ac:spMkLst>
        </pc:spChg>
        <pc:spChg chg="add mod ord">
          <ac:chgData name="Ingmar Wever" userId="1d4f24f3f093ab16" providerId="LiveId" clId="{3F45186A-17D8-41D8-8695-4A0670A26CCC}" dt="2018-12-18T13:14:36.441" v="11203" actId="207"/>
          <ac:spMkLst>
            <pc:docMk/>
            <pc:sldMk cId="3780681436" sldId="295"/>
            <ac:spMk id="15" creationId="{E79DCD9F-9914-4391-9269-7D9EB5820950}"/>
          </ac:spMkLst>
        </pc:spChg>
        <pc:grpChg chg="add mod">
          <ac:chgData name="Ingmar Wever" userId="1d4f24f3f093ab16" providerId="LiveId" clId="{3F45186A-17D8-41D8-8695-4A0670A26CCC}" dt="2018-12-18T17:20:24.953" v="13020" actId="1037"/>
          <ac:grpSpMkLst>
            <pc:docMk/>
            <pc:sldMk cId="3780681436" sldId="295"/>
            <ac:grpSpMk id="19" creationId="{5182659D-40CB-45D3-A999-4896407C4C91}"/>
          </ac:grpSpMkLst>
        </pc:grpChg>
        <pc:picChg chg="add mod">
          <ac:chgData name="Ingmar Wever" userId="1d4f24f3f093ab16" providerId="LiveId" clId="{3F45186A-17D8-41D8-8695-4A0670A26CCC}" dt="2018-12-18T13:13:52.592" v="11160" actId="1582"/>
          <ac:picMkLst>
            <pc:docMk/>
            <pc:sldMk cId="3780681436" sldId="295"/>
            <ac:picMk id="16" creationId="{31DD3000-F2A2-41A8-94A6-DD2A64298163}"/>
          </ac:picMkLst>
        </pc:picChg>
        <pc:picChg chg="add mod">
          <ac:chgData name="Ingmar Wever" userId="1d4f24f3f093ab16" providerId="LiveId" clId="{3F45186A-17D8-41D8-8695-4A0670A26CCC}" dt="2018-12-18T13:14:01.855" v="11161" actId="1582"/>
          <ac:picMkLst>
            <pc:docMk/>
            <pc:sldMk cId="3780681436" sldId="295"/>
            <ac:picMk id="17" creationId="{1AE83300-9AA1-4758-AE29-17D3E3766735}"/>
          </ac:picMkLst>
        </pc:picChg>
        <pc:picChg chg="add mod ord">
          <ac:chgData name="Ingmar Wever" userId="1d4f24f3f093ab16" providerId="LiveId" clId="{3F45186A-17D8-41D8-8695-4A0670A26CCC}" dt="2018-12-18T13:12:20.228" v="11152" actId="29295"/>
          <ac:picMkLst>
            <pc:docMk/>
            <pc:sldMk cId="3780681436" sldId="295"/>
            <ac:picMk id="18" creationId="{6B30192D-A125-4171-820E-7C2DCB51A235}"/>
          </ac:picMkLst>
        </pc:picChg>
        <pc:picChg chg="add del mod ord">
          <ac:chgData name="Ingmar Wever" userId="1d4f24f3f093ab16" providerId="LiveId" clId="{3F45186A-17D8-41D8-8695-4A0670A26CCC}" dt="2018-12-16T21:55:41.569" v="10389" actId="478"/>
          <ac:picMkLst>
            <pc:docMk/>
            <pc:sldMk cId="3780681436" sldId="295"/>
            <ac:picMk id="18" creationId="{E3BF4F32-4CE5-4DF0-80E9-80C83291E65C}"/>
          </ac:picMkLst>
        </pc:picChg>
        <pc:picChg chg="add del mod ord">
          <ac:chgData name="Ingmar Wever" userId="1d4f24f3f093ab16" providerId="LiveId" clId="{3F45186A-17D8-41D8-8695-4A0670A26CCC}" dt="2018-12-18T13:11:45.457" v="11118" actId="478"/>
          <ac:picMkLst>
            <pc:docMk/>
            <pc:sldMk cId="3780681436" sldId="295"/>
            <ac:picMk id="20" creationId="{0DB0F4C9-A77F-4CFB-93C4-C63ACDF22AD3}"/>
          </ac:picMkLst>
        </pc:picChg>
      </pc:sldChg>
      <pc:sldChg chg="addSp delSp modSp add">
        <pc:chgData name="Ingmar Wever" userId="1d4f24f3f093ab16" providerId="LiveId" clId="{3F45186A-17D8-41D8-8695-4A0670A26CCC}" dt="2018-12-18T17:16:08.659" v="12778" actId="1038"/>
        <pc:sldMkLst>
          <pc:docMk/>
          <pc:sldMk cId="1533613702" sldId="297"/>
        </pc:sldMkLst>
        <pc:spChg chg="mod">
          <ac:chgData name="Ingmar Wever" userId="1d4f24f3f093ab16" providerId="LiveId" clId="{3F45186A-17D8-41D8-8695-4A0670A26CCC}" dt="2018-12-14T12:36:51.118" v="6427"/>
          <ac:spMkLst>
            <pc:docMk/>
            <pc:sldMk cId="1533613702" sldId="297"/>
            <ac:spMk id="2" creationId="{4E9DFA35-8005-4871-AE7B-C1C238C8E228}"/>
          </ac:spMkLst>
        </pc:spChg>
        <pc:spChg chg="mod">
          <ac:chgData name="Ingmar Wever" userId="1d4f24f3f093ab16" providerId="LiveId" clId="{3F45186A-17D8-41D8-8695-4A0670A26CCC}" dt="2018-12-18T13:51:46.789" v="11491" actId="2710"/>
          <ac:spMkLst>
            <pc:docMk/>
            <pc:sldMk cId="1533613702" sldId="297"/>
            <ac:spMk id="3" creationId="{13BC243D-984B-4183-B38C-6F6984D122F9}"/>
          </ac:spMkLst>
        </pc:spChg>
        <pc:spChg chg="add del">
          <ac:chgData name="Ingmar Wever" userId="1d4f24f3f093ab16" providerId="LiveId" clId="{3F45186A-17D8-41D8-8695-4A0670A26CCC}" dt="2018-12-16T19:38:21.764" v="8265" actId="478"/>
          <ac:spMkLst>
            <pc:docMk/>
            <pc:sldMk cId="1533613702" sldId="297"/>
            <ac:spMk id="4" creationId="{3E5BAB5B-ACF6-4AD3-B19A-FB147491451E}"/>
          </ac:spMkLst>
        </pc:spChg>
        <pc:spChg chg="add">
          <ac:chgData name="Ingmar Wever" userId="1d4f24f3f093ab16" providerId="LiveId" clId="{3F45186A-17D8-41D8-8695-4A0670A26CCC}" dt="2018-12-16T19:40:15.693" v="8291"/>
          <ac:spMkLst>
            <pc:docMk/>
            <pc:sldMk cId="1533613702" sldId="297"/>
            <ac:spMk id="5" creationId="{975910A8-9F54-409E-8DFE-0B0A245C978F}"/>
          </ac:spMkLst>
        </pc:spChg>
        <pc:grpChg chg="add mod">
          <ac:chgData name="Ingmar Wever" userId="1d4f24f3f093ab16" providerId="LiveId" clId="{3F45186A-17D8-41D8-8695-4A0670A26CCC}" dt="2018-12-18T17:16:08.659" v="12778" actId="1038"/>
          <ac:grpSpMkLst>
            <pc:docMk/>
            <pc:sldMk cId="1533613702" sldId="297"/>
            <ac:grpSpMk id="7" creationId="{0BE82B50-237F-422B-A185-4D4B192830BA}"/>
          </ac:grpSpMkLst>
        </pc:grpChg>
      </pc:sldChg>
      <pc:sldChg chg="addSp delSp modSp add ord">
        <pc:chgData name="Ingmar Wever" userId="1d4f24f3f093ab16" providerId="LiveId" clId="{3F45186A-17D8-41D8-8695-4A0670A26CCC}" dt="2018-12-18T17:15:45.189" v="12727" actId="1038"/>
        <pc:sldMkLst>
          <pc:docMk/>
          <pc:sldMk cId="2453618272" sldId="301"/>
        </pc:sldMkLst>
        <pc:spChg chg="mod">
          <ac:chgData name="Ingmar Wever" userId="1d4f24f3f093ab16" providerId="LiveId" clId="{3F45186A-17D8-41D8-8695-4A0670A26CCC}" dt="2018-12-14T12:38:07.058" v="6462"/>
          <ac:spMkLst>
            <pc:docMk/>
            <pc:sldMk cId="2453618272" sldId="301"/>
            <ac:spMk id="2" creationId="{9D823CAA-234E-458A-AD68-DA3355C79C6D}"/>
          </ac:spMkLst>
        </pc:spChg>
        <pc:spChg chg="del">
          <ac:chgData name="Ingmar Wever" userId="1d4f24f3f093ab16" providerId="LiveId" clId="{3F45186A-17D8-41D8-8695-4A0670A26CCC}" dt="2018-12-14T12:37:57.900" v="6460"/>
          <ac:spMkLst>
            <pc:docMk/>
            <pc:sldMk cId="2453618272" sldId="301"/>
            <ac:spMk id="3" creationId="{BF1A8CB8-8D71-4281-A0DE-02F1112E9E5C}"/>
          </ac:spMkLst>
        </pc:spChg>
        <pc:spChg chg="add del">
          <ac:chgData name="Ingmar Wever" userId="1d4f24f3f093ab16" providerId="LiveId" clId="{3F45186A-17D8-41D8-8695-4A0670A26CCC}" dt="2018-12-16T19:38:24.417" v="8266" actId="478"/>
          <ac:spMkLst>
            <pc:docMk/>
            <pc:sldMk cId="2453618272" sldId="301"/>
            <ac:spMk id="4" creationId="{41B84B70-975C-4A83-9BAA-EF4520304995}"/>
          </ac:spMkLst>
        </pc:spChg>
        <pc:spChg chg="add del mod">
          <ac:chgData name="Ingmar Wever" userId="1d4f24f3f093ab16" providerId="LiveId" clId="{3F45186A-17D8-41D8-8695-4A0670A26CCC}" dt="2018-12-16T22:05:05.461" v="10479"/>
          <ac:spMkLst>
            <pc:docMk/>
            <pc:sldMk cId="2453618272" sldId="301"/>
            <ac:spMk id="4" creationId="{8374A2C1-9D66-4499-AA33-EA27F5AFCDAD}"/>
          </ac:spMkLst>
        </pc:spChg>
        <pc:spChg chg="add del">
          <ac:chgData name="Ingmar Wever" userId="1d4f24f3f093ab16" providerId="LiveId" clId="{3F45186A-17D8-41D8-8695-4A0670A26CCC}" dt="2018-12-16T22:05:09.868" v="10480" actId="478"/>
          <ac:spMkLst>
            <pc:docMk/>
            <pc:sldMk cId="2453618272" sldId="301"/>
            <ac:spMk id="5" creationId="{790CE817-B725-427C-B547-599189A5B29F}"/>
          </ac:spMkLst>
        </pc:spChg>
        <pc:spChg chg="add del mod">
          <ac:chgData name="Ingmar Wever" userId="1d4f24f3f093ab16" providerId="LiveId" clId="{3F45186A-17D8-41D8-8695-4A0670A26CCC}" dt="2018-12-14T12:38:01.682" v="6461"/>
          <ac:spMkLst>
            <pc:docMk/>
            <pc:sldMk cId="2453618272" sldId="301"/>
            <ac:spMk id="5" creationId="{F36EACA3-4BBA-428A-85E3-A94785ED3B6C}"/>
          </ac:spMkLst>
        </pc:spChg>
        <pc:spChg chg="add">
          <ac:chgData name="Ingmar Wever" userId="1d4f24f3f093ab16" providerId="LiveId" clId="{3F45186A-17D8-41D8-8695-4A0670A26CCC}" dt="2018-12-16T19:40:14.071" v="8290"/>
          <ac:spMkLst>
            <pc:docMk/>
            <pc:sldMk cId="2453618272" sldId="301"/>
            <ac:spMk id="6" creationId="{43212EB7-4B65-4E97-8496-1FE4AF3DFFE4}"/>
          </ac:spMkLst>
        </pc:spChg>
        <pc:spChg chg="add del mod">
          <ac:chgData name="Ingmar Wever" userId="1d4f24f3f093ab16" providerId="LiveId" clId="{3F45186A-17D8-41D8-8695-4A0670A26CCC}" dt="2018-12-18T13:34:09.436" v="11247" actId="478"/>
          <ac:spMkLst>
            <pc:docMk/>
            <pc:sldMk cId="2453618272" sldId="301"/>
            <ac:spMk id="7" creationId="{0FFBA397-4000-41CD-A16C-C22762E096B0}"/>
          </ac:spMkLst>
        </pc:spChg>
        <pc:spChg chg="add del">
          <ac:chgData name="Ingmar Wever" userId="1d4f24f3f093ab16" providerId="LiveId" clId="{3F45186A-17D8-41D8-8695-4A0670A26CCC}" dt="2018-12-16T22:05:24.058" v="10481" actId="478"/>
          <ac:spMkLst>
            <pc:docMk/>
            <pc:sldMk cId="2453618272" sldId="301"/>
            <ac:spMk id="7" creationId="{EA9B5378-C6EF-496C-881C-73AF2BBD6FDF}"/>
          </ac:spMkLst>
        </pc:spChg>
        <pc:spChg chg="add del">
          <ac:chgData name="Ingmar Wever" userId="1d4f24f3f093ab16" providerId="LiveId" clId="{3F45186A-17D8-41D8-8695-4A0670A26CCC}" dt="2018-12-18T13:33:47.540" v="11243"/>
          <ac:spMkLst>
            <pc:docMk/>
            <pc:sldMk cId="2453618272" sldId="301"/>
            <ac:spMk id="8" creationId="{5E9F5B6D-E72E-4119-BB70-94CC4AD49900}"/>
          </ac:spMkLst>
        </pc:spChg>
        <pc:spChg chg="add del mod">
          <ac:chgData name="Ingmar Wever" userId="1d4f24f3f093ab16" providerId="LiveId" clId="{3F45186A-17D8-41D8-8695-4A0670A26CCC}" dt="2018-12-16T22:05:05.461" v="10479"/>
          <ac:spMkLst>
            <pc:docMk/>
            <pc:sldMk cId="2453618272" sldId="301"/>
            <ac:spMk id="8" creationId="{CE21AE00-E7FD-4788-8040-B066C3F43BC4}"/>
          </ac:spMkLst>
        </pc:spChg>
        <pc:spChg chg="add mod">
          <ac:chgData name="Ingmar Wever" userId="1d4f24f3f093ab16" providerId="LiveId" clId="{3F45186A-17D8-41D8-8695-4A0670A26CCC}" dt="2018-12-18T13:34:05.398" v="11246" actId="207"/>
          <ac:spMkLst>
            <pc:docMk/>
            <pc:sldMk cId="2453618272" sldId="301"/>
            <ac:spMk id="9" creationId="{1CF9AE59-11BD-4C70-89BD-7A225ED9293E}"/>
          </ac:spMkLst>
        </pc:spChg>
        <pc:grpChg chg="add mod">
          <ac:chgData name="Ingmar Wever" userId="1d4f24f3f093ab16" providerId="LiveId" clId="{3F45186A-17D8-41D8-8695-4A0670A26CCC}" dt="2018-12-18T17:15:45.189" v="12727" actId="1038"/>
          <ac:grpSpMkLst>
            <pc:docMk/>
            <pc:sldMk cId="2453618272" sldId="301"/>
            <ac:grpSpMk id="10" creationId="{526D4BB2-7208-4721-9CE5-B3059252A645}"/>
          </ac:grpSpMkLst>
        </pc:grpChg>
      </pc:sldChg>
      <pc:sldChg chg="addSp delSp modSp add">
        <pc:chgData name="Ingmar Wever" userId="1d4f24f3f093ab16" providerId="LiveId" clId="{3F45186A-17D8-41D8-8695-4A0670A26CCC}" dt="2018-12-18T17:16:15.063" v="12800" actId="1038"/>
        <pc:sldMkLst>
          <pc:docMk/>
          <pc:sldMk cId="3450285225" sldId="302"/>
        </pc:sldMkLst>
        <pc:spChg chg="mod">
          <ac:chgData name="Ingmar Wever" userId="1d4f24f3f093ab16" providerId="LiveId" clId="{3F45186A-17D8-41D8-8695-4A0670A26CCC}" dt="2018-12-14T12:38:12.485" v="6463"/>
          <ac:spMkLst>
            <pc:docMk/>
            <pc:sldMk cId="3450285225" sldId="302"/>
            <ac:spMk id="2" creationId="{157E717C-AD8C-42CC-A56D-C6D7385282B7}"/>
          </ac:spMkLst>
        </pc:spChg>
        <pc:spChg chg="del">
          <ac:chgData name="Ingmar Wever" userId="1d4f24f3f093ab16" providerId="LiveId" clId="{3F45186A-17D8-41D8-8695-4A0670A26CCC}" dt="2018-12-14T12:38:18.752" v="6464" actId="478"/>
          <ac:spMkLst>
            <pc:docMk/>
            <pc:sldMk cId="3450285225" sldId="302"/>
            <ac:spMk id="3" creationId="{CAE43694-D084-4502-8DA4-9EA84AD0B83F}"/>
          </ac:spMkLst>
        </pc:spChg>
        <pc:spChg chg="add del">
          <ac:chgData name="Ingmar Wever" userId="1d4f24f3f093ab16" providerId="LiveId" clId="{3F45186A-17D8-41D8-8695-4A0670A26CCC}" dt="2018-12-16T19:38:16.648" v="8264" actId="478"/>
          <ac:spMkLst>
            <pc:docMk/>
            <pc:sldMk cId="3450285225" sldId="302"/>
            <ac:spMk id="4" creationId="{6FDAF873-A93F-4A28-9441-535F1677F60A}"/>
          </ac:spMkLst>
        </pc:spChg>
        <pc:spChg chg="add del">
          <ac:chgData name="Ingmar Wever" userId="1d4f24f3f093ab16" providerId="LiveId" clId="{3F45186A-17D8-41D8-8695-4A0670A26CCC}" dt="2018-12-16T17:29:29.594" v="8174"/>
          <ac:spMkLst>
            <pc:docMk/>
            <pc:sldMk cId="3450285225" sldId="302"/>
            <ac:spMk id="5" creationId="{A00A211F-DB42-4DED-B0D2-50C5C774BD03}"/>
          </ac:spMkLst>
        </pc:spChg>
        <pc:spChg chg="add mod">
          <ac:chgData name="Ingmar Wever" userId="1d4f24f3f093ab16" providerId="LiveId" clId="{3F45186A-17D8-41D8-8695-4A0670A26CCC}" dt="2018-12-18T13:51:40.251" v="11490" actId="2710"/>
          <ac:spMkLst>
            <pc:docMk/>
            <pc:sldMk cId="3450285225" sldId="302"/>
            <ac:spMk id="6" creationId="{A7E8B7BB-AC94-41C5-8FDE-388897287689}"/>
          </ac:spMkLst>
        </pc:spChg>
        <pc:spChg chg="add del mod">
          <ac:chgData name="Ingmar Wever" userId="1d4f24f3f093ab16" providerId="LiveId" clId="{3F45186A-17D8-41D8-8695-4A0670A26CCC}" dt="2018-12-14T12:38:20.486" v="6465" actId="478"/>
          <ac:spMkLst>
            <pc:docMk/>
            <pc:sldMk cId="3450285225" sldId="302"/>
            <ac:spMk id="6" creationId="{F4955AF5-24B3-4002-B0FD-E314E0FA3087}"/>
          </ac:spMkLst>
        </pc:spChg>
        <pc:spChg chg="add del mod">
          <ac:chgData name="Ingmar Wever" userId="1d4f24f3f093ab16" providerId="LiveId" clId="{3F45186A-17D8-41D8-8695-4A0670A26CCC}" dt="2018-12-16T17:30:11.889" v="8193" actId="478"/>
          <ac:spMkLst>
            <pc:docMk/>
            <pc:sldMk cId="3450285225" sldId="302"/>
            <ac:spMk id="7" creationId="{CAE9E438-849A-45CF-AA80-7D1A44075752}"/>
          </ac:spMkLst>
        </pc:spChg>
        <pc:spChg chg="add">
          <ac:chgData name="Ingmar Wever" userId="1d4f24f3f093ab16" providerId="LiveId" clId="{3F45186A-17D8-41D8-8695-4A0670A26CCC}" dt="2018-12-16T19:40:17.298" v="8292"/>
          <ac:spMkLst>
            <pc:docMk/>
            <pc:sldMk cId="3450285225" sldId="302"/>
            <ac:spMk id="8" creationId="{50A949B1-6A28-453F-AA20-D2C482CC84FD}"/>
          </ac:spMkLst>
        </pc:spChg>
        <pc:grpChg chg="add mod">
          <ac:chgData name="Ingmar Wever" userId="1d4f24f3f093ab16" providerId="LiveId" clId="{3F45186A-17D8-41D8-8695-4A0670A26CCC}" dt="2018-12-18T17:16:15.063" v="12800" actId="1038"/>
          <ac:grpSpMkLst>
            <pc:docMk/>
            <pc:sldMk cId="3450285225" sldId="302"/>
            <ac:grpSpMk id="7" creationId="{1DAFC51F-BC3B-40A7-ACD1-DC22BED5B9CA}"/>
          </ac:grpSpMkLst>
        </pc:grpChg>
      </pc:sldChg>
      <pc:sldChg chg="addSp delSp modSp add modNotesTx">
        <pc:chgData name="Ingmar Wever" userId="1d4f24f3f093ab16" providerId="LiveId" clId="{3F45186A-17D8-41D8-8695-4A0670A26CCC}" dt="2018-12-18T17:26:39.639" v="13177" actId="20577"/>
        <pc:sldMkLst>
          <pc:docMk/>
          <pc:sldMk cId="1094193644" sldId="304"/>
        </pc:sldMkLst>
        <pc:spChg chg="add del mod">
          <ac:chgData name="Ingmar Wever" userId="1d4f24f3f093ab16" providerId="LiveId" clId="{3F45186A-17D8-41D8-8695-4A0670A26CCC}" dt="2018-12-13T19:53:06.222" v="5294" actId="478"/>
          <ac:spMkLst>
            <pc:docMk/>
            <pc:sldMk cId="1094193644" sldId="304"/>
            <ac:spMk id="2" creationId="{6146A468-D937-45A5-B442-7990A4398C87}"/>
          </ac:spMkLst>
        </pc:spChg>
        <pc:spChg chg="add mod">
          <ac:chgData name="Ingmar Wever" userId="1d4f24f3f093ab16" providerId="LiveId" clId="{3F45186A-17D8-41D8-8695-4A0670A26CCC}" dt="2018-12-16T20:06:55.648" v="8757" actId="207"/>
          <ac:spMkLst>
            <pc:docMk/>
            <pc:sldMk cId="1094193644" sldId="304"/>
            <ac:spMk id="7" creationId="{D624E65E-6463-4A3C-8AE0-57118C55521A}"/>
          </ac:spMkLst>
        </pc:spChg>
        <pc:spChg chg="mod">
          <ac:chgData name="Ingmar Wever" userId="1d4f24f3f093ab16" providerId="LiveId" clId="{3F45186A-17D8-41D8-8695-4A0670A26CCC}" dt="2018-12-16T20:05:08.013" v="8751" actId="207"/>
          <ac:spMkLst>
            <pc:docMk/>
            <pc:sldMk cId="1094193644" sldId="304"/>
            <ac:spMk id="8" creationId="{F00B7312-2D66-4CCA-A3C6-2A31957DCB2B}"/>
          </ac:spMkLst>
        </pc:spChg>
        <pc:spChg chg="add del">
          <ac:chgData name="Ingmar Wever" userId="1d4f24f3f093ab16" providerId="LiveId" clId="{3F45186A-17D8-41D8-8695-4A0670A26CCC}" dt="2018-12-16T19:38:53.565" v="8274" actId="478"/>
          <ac:spMkLst>
            <pc:docMk/>
            <pc:sldMk cId="1094193644" sldId="304"/>
            <ac:spMk id="9" creationId="{C50996A7-AD0A-4B58-8C52-C7E29C85FBC5}"/>
          </ac:spMkLst>
        </pc:spChg>
        <pc:spChg chg="add">
          <ac:chgData name="Ingmar Wever" userId="1d4f24f3f093ab16" providerId="LiveId" clId="{3F45186A-17D8-41D8-8695-4A0670A26CCC}" dt="2018-12-16T19:39:59.192" v="8281"/>
          <ac:spMkLst>
            <pc:docMk/>
            <pc:sldMk cId="1094193644" sldId="304"/>
            <ac:spMk id="10" creationId="{B91AF94C-C006-4429-8EDE-868ACEF37465}"/>
          </ac:spMkLst>
        </pc:spChg>
        <pc:grpChg chg="add mod">
          <ac:chgData name="Ingmar Wever" userId="1d4f24f3f093ab16" providerId="LiveId" clId="{3F45186A-17D8-41D8-8695-4A0670A26CCC}" dt="2018-12-18T17:14:58.940" v="12553" actId="1038"/>
          <ac:grpSpMkLst>
            <pc:docMk/>
            <pc:sldMk cId="1094193644" sldId="304"/>
            <ac:grpSpMk id="9" creationId="{37DAEE63-E88E-4CDC-B9D6-088D24A010DB}"/>
          </ac:grpSpMkLst>
        </pc:grpChg>
      </pc:sldChg>
      <pc:sldChg chg="addSp delSp modSp add modNotesTx">
        <pc:chgData name="Ingmar Wever" userId="1d4f24f3f093ab16" providerId="LiveId" clId="{3F45186A-17D8-41D8-8695-4A0670A26CCC}" dt="2018-12-18T17:26:45.787" v="13178" actId="20577"/>
        <pc:sldMkLst>
          <pc:docMk/>
          <pc:sldMk cId="4211191866" sldId="305"/>
        </pc:sldMkLst>
        <pc:spChg chg="add mod">
          <ac:chgData name="Ingmar Wever" userId="1d4f24f3f093ab16" providerId="LiveId" clId="{3F45186A-17D8-41D8-8695-4A0670A26CCC}" dt="2018-12-16T20:07:00.119" v="8758" actId="207"/>
          <ac:spMkLst>
            <pc:docMk/>
            <pc:sldMk cId="4211191866" sldId="305"/>
            <ac:spMk id="5" creationId="{5350684F-BF23-4288-B43F-2B425EA5F43D}"/>
          </ac:spMkLst>
        </pc:spChg>
        <pc:spChg chg="add del">
          <ac:chgData name="Ingmar Wever" userId="1d4f24f3f093ab16" providerId="LiveId" clId="{3F45186A-17D8-41D8-8695-4A0670A26CCC}" dt="2018-12-16T19:38:49.854" v="8273" actId="478"/>
          <ac:spMkLst>
            <pc:docMk/>
            <pc:sldMk cId="4211191866" sldId="305"/>
            <ac:spMk id="7" creationId="{1BE836A8-A9F1-4441-8100-2B34358AB429}"/>
          </ac:spMkLst>
        </pc:spChg>
        <pc:spChg chg="mod">
          <ac:chgData name="Ingmar Wever" userId="1d4f24f3f093ab16" providerId="LiveId" clId="{3F45186A-17D8-41D8-8695-4A0670A26CCC}" dt="2018-12-16T20:05:14.712" v="8752" actId="207"/>
          <ac:spMkLst>
            <pc:docMk/>
            <pc:sldMk cId="4211191866" sldId="305"/>
            <ac:spMk id="8" creationId="{F00B7312-2D66-4CCA-A3C6-2A31957DCB2B}"/>
          </ac:spMkLst>
        </pc:spChg>
        <pc:spChg chg="add">
          <ac:chgData name="Ingmar Wever" userId="1d4f24f3f093ab16" providerId="LiveId" clId="{3F45186A-17D8-41D8-8695-4A0670A26CCC}" dt="2018-12-16T19:40:00.917" v="8282"/>
          <ac:spMkLst>
            <pc:docMk/>
            <pc:sldMk cId="4211191866" sldId="305"/>
            <ac:spMk id="9" creationId="{881ADCF6-27B3-439A-BB32-D88C6542158F}"/>
          </ac:spMkLst>
        </pc:spChg>
        <pc:grpChg chg="add mod">
          <ac:chgData name="Ingmar Wever" userId="1d4f24f3f093ab16" providerId="LiveId" clId="{3F45186A-17D8-41D8-8695-4A0670A26CCC}" dt="2018-12-18T17:15:03.805" v="12576" actId="1038"/>
          <ac:grpSpMkLst>
            <pc:docMk/>
            <pc:sldMk cId="4211191866" sldId="305"/>
            <ac:grpSpMk id="7" creationId="{CF62799B-F1B2-4E21-B682-0697CB5D4AB8}"/>
          </ac:grpSpMkLst>
        </pc:grpChg>
      </pc:sldChg>
      <pc:sldChg chg="addSp delSp modSp add">
        <pc:chgData name="Ingmar Wever" userId="1d4f24f3f093ab16" providerId="LiveId" clId="{3F45186A-17D8-41D8-8695-4A0670A26CCC}" dt="2018-12-18T17:15:09.739" v="12601" actId="1037"/>
        <pc:sldMkLst>
          <pc:docMk/>
          <pc:sldMk cId="4179982166" sldId="307"/>
        </pc:sldMkLst>
        <pc:spChg chg="mod">
          <ac:chgData name="Ingmar Wever" userId="1d4f24f3f093ab16" providerId="LiveId" clId="{3F45186A-17D8-41D8-8695-4A0670A26CCC}" dt="2018-12-14T13:07:27.685" v="6477"/>
          <ac:spMkLst>
            <pc:docMk/>
            <pc:sldMk cId="4179982166" sldId="307"/>
            <ac:spMk id="2" creationId="{1BA3D571-9A04-4569-A36F-7E112DBD8E35}"/>
          </ac:spMkLst>
        </pc:spChg>
        <pc:spChg chg="del">
          <ac:chgData name="Ingmar Wever" userId="1d4f24f3f093ab16" providerId="LiveId" clId="{3F45186A-17D8-41D8-8695-4A0670A26CCC}" dt="2018-12-14T13:06:14.391" v="6474"/>
          <ac:spMkLst>
            <pc:docMk/>
            <pc:sldMk cId="4179982166" sldId="307"/>
            <ac:spMk id="3" creationId="{85B5F33B-3926-4430-8B2B-C56B4C29F9EE}"/>
          </ac:spMkLst>
        </pc:spChg>
        <pc:spChg chg="add">
          <ac:chgData name="Ingmar Wever" userId="1d4f24f3f093ab16" providerId="LiveId" clId="{3F45186A-17D8-41D8-8695-4A0670A26CCC}" dt="2018-12-16T19:40:06.136" v="8285"/>
          <ac:spMkLst>
            <pc:docMk/>
            <pc:sldMk cId="4179982166" sldId="307"/>
            <ac:spMk id="6" creationId="{7E357E4D-18B3-460E-BC11-FF0B89CA559E}"/>
          </ac:spMkLst>
        </pc:spChg>
        <pc:spChg chg="add del">
          <ac:chgData name="Ingmar Wever" userId="1d4f24f3f093ab16" providerId="LiveId" clId="{3F45186A-17D8-41D8-8695-4A0670A26CCC}" dt="2018-12-16T20:01:52.846" v="8747" actId="478"/>
          <ac:spMkLst>
            <pc:docMk/>
            <pc:sldMk cId="4179982166" sldId="307"/>
            <ac:spMk id="7" creationId="{FF3F25DA-619F-40DD-94CA-845D5893EC4D}"/>
          </ac:spMkLst>
        </pc:spChg>
        <pc:grpChg chg="add mod">
          <ac:chgData name="Ingmar Wever" userId="1d4f24f3f093ab16" providerId="LiveId" clId="{3F45186A-17D8-41D8-8695-4A0670A26CCC}" dt="2018-12-18T17:15:09.739" v="12601" actId="1037"/>
          <ac:grpSpMkLst>
            <pc:docMk/>
            <pc:sldMk cId="4179982166" sldId="307"/>
            <ac:grpSpMk id="7" creationId="{D1789195-53C4-4E55-AA3D-318A11823598}"/>
          </ac:grpSpMkLst>
        </pc:grpChg>
        <pc:graphicFrameChg chg="add mod">
          <ac:chgData name="Ingmar Wever" userId="1d4f24f3f093ab16" providerId="LiveId" clId="{3F45186A-17D8-41D8-8695-4A0670A26CCC}" dt="2018-12-16T20:10:31.858" v="8760" actId="12100"/>
          <ac:graphicFrameMkLst>
            <pc:docMk/>
            <pc:sldMk cId="4179982166" sldId="307"/>
            <ac:graphicFrameMk id="5" creationId="{F1922402-520D-4ADC-B0F1-5A7081B0AB8C}"/>
          </ac:graphicFrameMkLst>
        </pc:graphicFrameChg>
      </pc:sldChg>
      <pc:sldChg chg="addSp delSp modSp add setBg modNotesTx">
        <pc:chgData name="Ingmar Wever" userId="1d4f24f3f093ab16" providerId="LiveId" clId="{3F45186A-17D8-41D8-8695-4A0670A26CCC}" dt="2018-12-18T14:00:28.435" v="11494" actId="20577"/>
        <pc:sldMkLst>
          <pc:docMk/>
          <pc:sldMk cId="3015392461" sldId="308"/>
        </pc:sldMkLst>
        <pc:spChg chg="mod">
          <ac:chgData name="Ingmar Wever" userId="1d4f24f3f093ab16" providerId="LiveId" clId="{3F45186A-17D8-41D8-8695-4A0670A26CCC}" dt="2018-12-16T22:09:40.027" v="10555" actId="1035"/>
          <ac:spMkLst>
            <pc:docMk/>
            <pc:sldMk cId="3015392461" sldId="308"/>
            <ac:spMk id="2" creationId="{00ED8990-B819-4804-8064-9600DE7CE314}"/>
          </ac:spMkLst>
        </pc:spChg>
        <pc:spChg chg="mod">
          <ac:chgData name="Ingmar Wever" userId="1d4f24f3f093ab16" providerId="LiveId" clId="{3F45186A-17D8-41D8-8695-4A0670A26CCC}" dt="2018-12-16T22:09:55.164" v="10569" actId="1035"/>
          <ac:spMkLst>
            <pc:docMk/>
            <pc:sldMk cId="3015392461" sldId="308"/>
            <ac:spMk id="3" creationId="{6AFD53DA-74F1-4FEA-9BCB-4649CBE471FE}"/>
          </ac:spMkLst>
        </pc:spChg>
        <pc:spChg chg="del">
          <ac:chgData name="Ingmar Wever" userId="1d4f24f3f093ab16" providerId="LiveId" clId="{3F45186A-17D8-41D8-8695-4A0670A26CCC}" dt="2018-12-16T12:01:27.559" v="6528" actId="478"/>
          <ac:spMkLst>
            <pc:docMk/>
            <pc:sldMk cId="3015392461" sldId="308"/>
            <ac:spMk id="5" creationId="{AE714CCD-DD1C-4BF3-802B-D2DECF4C2DD7}"/>
          </ac:spMkLst>
        </pc:spChg>
        <pc:spChg chg="del">
          <ac:chgData name="Ingmar Wever" userId="1d4f24f3f093ab16" providerId="LiveId" clId="{3F45186A-17D8-41D8-8695-4A0670A26CCC}" dt="2018-12-16T12:01:33.575" v="6531" actId="478"/>
          <ac:spMkLst>
            <pc:docMk/>
            <pc:sldMk cId="3015392461" sldId="308"/>
            <ac:spMk id="6" creationId="{0B00001E-77F8-49CF-AB01-0B1E0F297BC7}"/>
          </ac:spMkLst>
        </pc:spChg>
        <pc:spChg chg="del">
          <ac:chgData name="Ingmar Wever" userId="1d4f24f3f093ab16" providerId="LiveId" clId="{3F45186A-17D8-41D8-8695-4A0670A26CCC}" dt="2018-12-16T12:01:26.474" v="6527" actId="478"/>
          <ac:spMkLst>
            <pc:docMk/>
            <pc:sldMk cId="3015392461" sldId="308"/>
            <ac:spMk id="7" creationId="{6AF3454C-4751-494C-A43A-71925921F0C6}"/>
          </ac:spMkLst>
        </pc:spChg>
        <pc:spChg chg="del">
          <ac:chgData name="Ingmar Wever" userId="1d4f24f3f093ab16" providerId="LiveId" clId="{3F45186A-17D8-41D8-8695-4A0670A26CCC}" dt="2018-12-16T12:01:29.965" v="6529" actId="478"/>
          <ac:spMkLst>
            <pc:docMk/>
            <pc:sldMk cId="3015392461" sldId="308"/>
            <ac:spMk id="8" creationId="{1C9A36A9-3459-4F10-88E2-133EAD728843}"/>
          </ac:spMkLst>
        </pc:spChg>
        <pc:spChg chg="del">
          <ac:chgData name="Ingmar Wever" userId="1d4f24f3f093ab16" providerId="LiveId" clId="{3F45186A-17D8-41D8-8695-4A0670A26CCC}" dt="2018-12-16T12:01:31.669" v="6530" actId="478"/>
          <ac:spMkLst>
            <pc:docMk/>
            <pc:sldMk cId="3015392461" sldId="308"/>
            <ac:spMk id="9" creationId="{CE898E75-C703-40EF-A8E5-350B4AC282BB}"/>
          </ac:spMkLst>
        </pc:spChg>
        <pc:spChg chg="mod">
          <ac:chgData name="Ingmar Wever" userId="1d4f24f3f093ab16" providerId="LiveId" clId="{3F45186A-17D8-41D8-8695-4A0670A26CCC}" dt="2018-12-16T12:07:55.640" v="6784" actId="14100"/>
          <ac:spMkLst>
            <pc:docMk/>
            <pc:sldMk cId="3015392461" sldId="308"/>
            <ac:spMk id="17" creationId="{533504CA-41E7-43DC-AEBD-6CAF23E4573A}"/>
          </ac:spMkLst>
        </pc:spChg>
        <pc:spChg chg="add mod">
          <ac:chgData name="Ingmar Wever" userId="1d4f24f3f093ab16" providerId="LiveId" clId="{3F45186A-17D8-41D8-8695-4A0670A26CCC}" dt="2018-12-16T12:08:30.114" v="6879" actId="1036"/>
          <ac:spMkLst>
            <pc:docMk/>
            <pc:sldMk cId="3015392461" sldId="308"/>
            <ac:spMk id="21" creationId="{325DAF36-2427-4062-A413-7223EDA79269}"/>
          </ac:spMkLst>
        </pc:spChg>
        <pc:grpChg chg="del">
          <ac:chgData name="Ingmar Wever" userId="1d4f24f3f093ab16" providerId="LiveId" clId="{3F45186A-17D8-41D8-8695-4A0670A26CCC}" dt="2018-12-16T12:01:41.560" v="6533" actId="478"/>
          <ac:grpSpMkLst>
            <pc:docMk/>
            <pc:sldMk cId="3015392461" sldId="308"/>
            <ac:grpSpMk id="10" creationId="{EEF76B07-A050-45B9-93D3-E720D20C5DF5}"/>
          </ac:grpSpMkLst>
        </pc:grpChg>
        <pc:grpChg chg="add mod">
          <ac:chgData name="Ingmar Wever" userId="1d4f24f3f093ab16" providerId="LiveId" clId="{3F45186A-17D8-41D8-8695-4A0670A26CCC}" dt="2018-12-16T12:06:12.868" v="6672" actId="1076"/>
          <ac:grpSpMkLst>
            <pc:docMk/>
            <pc:sldMk cId="3015392461" sldId="308"/>
            <ac:grpSpMk id="22" creationId="{748DE319-D538-489C-A096-79B3C1991B74}"/>
          </ac:grpSpMkLst>
        </pc:grpChg>
        <pc:picChg chg="add mod ord">
          <ac:chgData name="Ingmar Wever" userId="1d4f24f3f093ab16" providerId="LiveId" clId="{3F45186A-17D8-41D8-8695-4A0670A26CCC}" dt="2018-12-16T12:04:51.322" v="6603" actId="1076"/>
          <ac:picMkLst>
            <pc:docMk/>
            <pc:sldMk cId="3015392461" sldId="308"/>
            <ac:picMk id="18" creationId="{EEE6CE21-52D5-4A20-BE5D-3DE0013AD9EB}"/>
          </ac:picMkLst>
        </pc:picChg>
        <pc:picChg chg="mod">
          <ac:chgData name="Ingmar Wever" userId="1d4f24f3f093ab16" providerId="LiveId" clId="{3F45186A-17D8-41D8-8695-4A0670A26CCC}" dt="2018-12-16T22:10:16.174" v="10580" actId="1035"/>
          <ac:picMkLst>
            <pc:docMk/>
            <pc:sldMk cId="3015392461" sldId="308"/>
            <ac:picMk id="19" creationId="{56B080B8-CE0B-446D-BE21-7B756AB0BD41}"/>
          </ac:picMkLst>
        </pc:picChg>
        <pc:picChg chg="mod">
          <ac:chgData name="Ingmar Wever" userId="1d4f24f3f093ab16" providerId="LiveId" clId="{3F45186A-17D8-41D8-8695-4A0670A26CCC}" dt="2018-12-16T22:10:02.133" v="10574" actId="1035"/>
          <ac:picMkLst>
            <pc:docMk/>
            <pc:sldMk cId="3015392461" sldId="308"/>
            <ac:picMk id="20" creationId="{07C775C6-6FEC-454F-BECD-412D859997D0}"/>
          </ac:picMkLst>
        </pc:picChg>
      </pc:sldChg>
      <pc:sldChg chg="modSp add">
        <pc:chgData name="Ingmar Wever" userId="1d4f24f3f093ab16" providerId="LiveId" clId="{3F45186A-17D8-41D8-8695-4A0670A26CCC}" dt="2018-12-18T14:17:47.513" v="11740" actId="207"/>
        <pc:sldMkLst>
          <pc:docMk/>
          <pc:sldMk cId="3215795295" sldId="309"/>
        </pc:sldMkLst>
        <pc:spChg chg="mod">
          <ac:chgData name="Ingmar Wever" userId="1d4f24f3f093ab16" providerId="LiveId" clId="{3F45186A-17D8-41D8-8695-4A0670A26CCC}" dt="2018-12-18T14:17:47.513" v="11740" actId="207"/>
          <ac:spMkLst>
            <pc:docMk/>
            <pc:sldMk cId="3215795295" sldId="309"/>
            <ac:spMk id="8" creationId="{F00B7312-2D66-4CCA-A3C6-2A31957DCB2B}"/>
          </ac:spMkLst>
        </pc:spChg>
        <pc:grpChg chg="mod">
          <ac:chgData name="Ingmar Wever" userId="1d4f24f3f093ab16" providerId="LiveId" clId="{3F45186A-17D8-41D8-8695-4A0670A26CCC}" dt="2018-12-16T16:24:23.812" v="7846" actId="1038"/>
          <ac:grpSpMkLst>
            <pc:docMk/>
            <pc:sldMk cId="3215795295" sldId="309"/>
            <ac:grpSpMk id="7" creationId="{C963DEA4-B5DA-4815-B3F6-F43311B35FA2}"/>
          </ac:grpSpMkLst>
        </pc:grpChg>
      </pc:sldChg>
      <pc:sldChg chg="addSp delSp modSp add">
        <pc:chgData name="Ingmar Wever" userId="1d4f24f3f093ab16" providerId="LiveId" clId="{3F45186A-17D8-41D8-8695-4A0670A26CCC}" dt="2018-12-18T14:17:55.590" v="11741" actId="207"/>
        <pc:sldMkLst>
          <pc:docMk/>
          <pc:sldMk cId="2981991437" sldId="310"/>
        </pc:sldMkLst>
        <pc:spChg chg="mod">
          <ac:chgData name="Ingmar Wever" userId="1d4f24f3f093ab16" providerId="LiveId" clId="{3F45186A-17D8-41D8-8695-4A0670A26CCC}" dt="2018-12-18T14:17:55.590" v="11741" actId="207"/>
          <ac:spMkLst>
            <pc:docMk/>
            <pc:sldMk cId="2981991437" sldId="310"/>
            <ac:spMk id="8" creationId="{F00B7312-2D66-4CCA-A3C6-2A31957DCB2B}"/>
          </ac:spMkLst>
        </pc:spChg>
        <pc:grpChg chg="del">
          <ac:chgData name="Ingmar Wever" userId="1d4f24f3f093ab16" providerId="LiveId" clId="{3F45186A-17D8-41D8-8695-4A0670A26CCC}" dt="2018-12-16T16:24:48.141" v="7850" actId="478"/>
          <ac:grpSpMkLst>
            <pc:docMk/>
            <pc:sldMk cId="2981991437" sldId="310"/>
            <ac:grpSpMk id="7" creationId="{C963DEA4-B5DA-4815-B3F6-F43311B35FA2}"/>
          </ac:grpSpMkLst>
        </pc:grpChg>
        <pc:grpChg chg="add mod">
          <ac:chgData name="Ingmar Wever" userId="1d4f24f3f093ab16" providerId="LiveId" clId="{3F45186A-17D8-41D8-8695-4A0670A26CCC}" dt="2018-12-16T16:26:25.855" v="7872" actId="1037"/>
          <ac:grpSpMkLst>
            <pc:docMk/>
            <pc:sldMk cId="2981991437" sldId="310"/>
            <ac:grpSpMk id="42" creationId="{BBA11907-269C-4E15-A59F-423D3A57F08F}"/>
          </ac:grpSpMkLst>
        </pc:grpChg>
      </pc:sldChg>
      <pc:sldChg chg="addSp delSp modSp add">
        <pc:chgData name="Ingmar Wever" userId="1d4f24f3f093ab16" providerId="LiveId" clId="{3F45186A-17D8-41D8-8695-4A0670A26CCC}" dt="2018-12-18T14:18:01.940" v="11742" actId="207"/>
        <pc:sldMkLst>
          <pc:docMk/>
          <pc:sldMk cId="3478446635" sldId="311"/>
        </pc:sldMkLst>
        <pc:spChg chg="del">
          <ac:chgData name="Ingmar Wever" userId="1d4f24f3f093ab16" providerId="LiveId" clId="{3F45186A-17D8-41D8-8695-4A0670A26CCC}" dt="2018-12-17T20:41:21.043" v="10781" actId="478"/>
          <ac:spMkLst>
            <pc:docMk/>
            <pc:sldMk cId="3478446635" sldId="311"/>
            <ac:spMk id="6" creationId="{2B43BBB6-C6CA-41D7-B05D-ED4C06328A97}"/>
          </ac:spMkLst>
        </pc:spChg>
        <pc:spChg chg="mod">
          <ac:chgData name="Ingmar Wever" userId="1d4f24f3f093ab16" providerId="LiveId" clId="{3F45186A-17D8-41D8-8695-4A0670A26CCC}" dt="2018-12-18T14:18:01.940" v="11742" actId="207"/>
          <ac:spMkLst>
            <pc:docMk/>
            <pc:sldMk cId="3478446635" sldId="311"/>
            <ac:spMk id="8" creationId="{F00B7312-2D66-4CCA-A3C6-2A31957DCB2B}"/>
          </ac:spMkLst>
        </pc:spChg>
        <pc:grpChg chg="add mod">
          <ac:chgData name="Ingmar Wever" userId="1d4f24f3f093ab16" providerId="LiveId" clId="{3F45186A-17D8-41D8-8695-4A0670A26CCC}" dt="2018-12-16T16:25:29.009" v="7860" actId="1037"/>
          <ac:grpSpMkLst>
            <pc:docMk/>
            <pc:sldMk cId="3478446635" sldId="311"/>
            <ac:grpSpMk id="40" creationId="{F0027BA6-8F27-4A2A-9EDB-32925AA642B0}"/>
          </ac:grpSpMkLst>
        </pc:grpChg>
        <pc:grpChg chg="del">
          <ac:chgData name="Ingmar Wever" userId="1d4f24f3f093ab16" providerId="LiveId" clId="{3F45186A-17D8-41D8-8695-4A0670A26CCC}" dt="2018-12-16T16:25:25.806" v="7857" actId="478"/>
          <ac:grpSpMkLst>
            <pc:docMk/>
            <pc:sldMk cId="3478446635" sldId="311"/>
            <ac:grpSpMk id="42" creationId="{BBA11907-269C-4E15-A59F-423D3A57F08F}"/>
          </ac:grpSpMkLst>
        </pc:grpChg>
      </pc:sldChg>
      <pc:sldChg chg="addSp modSp add modNotesTx">
        <pc:chgData name="Ingmar Wever" userId="1d4f24f3f093ab16" providerId="LiveId" clId="{3F45186A-17D8-41D8-8695-4A0670A26CCC}" dt="2018-12-18T19:38:52.435" v="13309" actId="20577"/>
        <pc:sldMkLst>
          <pc:docMk/>
          <pc:sldMk cId="2412368328" sldId="313"/>
        </pc:sldMkLst>
        <pc:spChg chg="mod">
          <ac:chgData name="Ingmar Wever" userId="1d4f24f3f093ab16" providerId="LiveId" clId="{3F45186A-17D8-41D8-8695-4A0670A26CCC}" dt="2018-12-18T17:06:20.557" v="11763" actId="20577"/>
          <ac:spMkLst>
            <pc:docMk/>
            <pc:sldMk cId="2412368328" sldId="313"/>
            <ac:spMk id="2" creationId="{8E87126E-2E0A-40BA-9B31-7AA4241EB425}"/>
          </ac:spMkLst>
        </pc:spChg>
        <pc:spChg chg="mod">
          <ac:chgData name="Ingmar Wever" userId="1d4f24f3f093ab16" providerId="LiveId" clId="{3F45186A-17D8-41D8-8695-4A0670A26CCC}" dt="2018-12-18T19:38:44.254" v="13305" actId="20577"/>
          <ac:spMkLst>
            <pc:docMk/>
            <pc:sldMk cId="2412368328" sldId="313"/>
            <ac:spMk id="3" creationId="{F37EB0C8-2699-4AD3-B8A4-81DFEA1F8B9E}"/>
          </ac:spMkLst>
        </pc:spChg>
        <pc:spChg chg="add">
          <ac:chgData name="Ingmar Wever" userId="1d4f24f3f093ab16" providerId="LiveId" clId="{3F45186A-17D8-41D8-8695-4A0670A26CCC}" dt="2018-12-18T17:14:23.761" v="12520"/>
          <ac:spMkLst>
            <pc:docMk/>
            <pc:sldMk cId="2412368328" sldId="313"/>
            <ac:spMk id="6" creationId="{61426F61-11EF-4916-B556-56ED70247D52}"/>
          </ac:spMkLst>
        </pc:spChg>
        <pc:grpChg chg="add mod">
          <ac:chgData name="Ingmar Wever" userId="1d4f24f3f093ab16" providerId="LiveId" clId="{3F45186A-17D8-41D8-8695-4A0670A26CCC}" dt="2018-12-18T17:16:36.429" v="12862" actId="1038"/>
          <ac:grpSpMkLst>
            <pc:docMk/>
            <pc:sldMk cId="2412368328" sldId="313"/>
            <ac:grpSpMk id="7" creationId="{B135916A-AE1E-408F-BCA3-C9DD4D36D3A6}"/>
          </ac:grpSpMkLst>
        </pc:grpChg>
      </pc:sldChg>
      <pc:sldChg chg="addSp delSp modSp add">
        <pc:chgData name="Ingmar Wever" userId="1d4f24f3f093ab16" providerId="LiveId" clId="{3F45186A-17D8-41D8-8695-4A0670A26CCC}" dt="2018-12-18T17:16:30.691" v="12834" actId="1037"/>
        <pc:sldMkLst>
          <pc:docMk/>
          <pc:sldMk cId="3867679192" sldId="314"/>
        </pc:sldMkLst>
        <pc:spChg chg="mod">
          <ac:chgData name="Ingmar Wever" userId="1d4f24f3f093ab16" providerId="LiveId" clId="{3F45186A-17D8-41D8-8695-4A0670A26CCC}" dt="2018-12-16T19:42:05.403" v="8346"/>
          <ac:spMkLst>
            <pc:docMk/>
            <pc:sldMk cId="3867679192" sldId="314"/>
            <ac:spMk id="5" creationId="{01CA6C3C-F9CF-4635-96D3-0C15F74FB3F2}"/>
          </ac:spMkLst>
        </pc:spChg>
        <pc:spChg chg="add mod">
          <ac:chgData name="Ingmar Wever" userId="1d4f24f3f093ab16" providerId="LiveId" clId="{3F45186A-17D8-41D8-8695-4A0670A26CCC}" dt="2018-12-18T17:14:21.082" v="12519" actId="207"/>
          <ac:spMkLst>
            <pc:docMk/>
            <pc:sldMk cId="3867679192" sldId="314"/>
            <ac:spMk id="6" creationId="{248E1336-13B9-4F94-B07D-064376E37101}"/>
          </ac:spMkLst>
        </pc:spChg>
        <pc:spChg chg="del">
          <ac:chgData name="Ingmar Wever" userId="1d4f24f3f093ab16" providerId="LiveId" clId="{3F45186A-17D8-41D8-8695-4A0670A26CCC}" dt="2018-12-16T19:41:07.375" v="8306" actId="478"/>
          <ac:spMkLst>
            <pc:docMk/>
            <pc:sldMk cId="3867679192" sldId="314"/>
            <ac:spMk id="7" creationId="{FE35DB0E-5729-40E0-93B2-877BFA8E40C0}"/>
          </ac:spMkLst>
        </pc:spChg>
        <pc:spChg chg="mod">
          <ac:chgData name="Ingmar Wever" userId="1d4f24f3f093ab16" providerId="LiveId" clId="{3F45186A-17D8-41D8-8695-4A0670A26CCC}" dt="2018-12-16T19:43:09.170" v="8457" actId="1076"/>
          <ac:spMkLst>
            <pc:docMk/>
            <pc:sldMk cId="3867679192" sldId="314"/>
            <ac:spMk id="11" creationId="{B29CC912-A1E1-4AC3-AB39-F1C6C7B50AFD}"/>
          </ac:spMkLst>
        </pc:spChg>
        <pc:grpChg chg="add mod">
          <ac:chgData name="Ingmar Wever" userId="1d4f24f3f093ab16" providerId="LiveId" clId="{3F45186A-17D8-41D8-8695-4A0670A26CCC}" dt="2018-12-18T17:16:30.691" v="12834" actId="1037"/>
          <ac:grpSpMkLst>
            <pc:docMk/>
            <pc:sldMk cId="3867679192" sldId="314"/>
            <ac:grpSpMk id="7" creationId="{8E05BD99-EBE3-4B18-BB4B-42D2B4A3B123}"/>
          </ac:grpSpMkLst>
        </pc:grpChg>
        <pc:grpChg chg="del">
          <ac:chgData name="Ingmar Wever" userId="1d4f24f3f093ab16" providerId="LiveId" clId="{3F45186A-17D8-41D8-8695-4A0670A26CCC}" dt="2018-12-16T19:41:09.548" v="8307" actId="478"/>
          <ac:grpSpMkLst>
            <pc:docMk/>
            <pc:sldMk cId="3867679192" sldId="314"/>
            <ac:grpSpMk id="14" creationId="{CC340EBD-6C3B-4A7B-8819-BC730B30C177}"/>
          </ac:grpSpMkLst>
        </pc:grpChg>
        <pc:picChg chg="mod modCrop">
          <ac:chgData name="Ingmar Wever" userId="1d4f24f3f093ab16" providerId="LiveId" clId="{3F45186A-17D8-41D8-8695-4A0670A26CCC}" dt="2018-12-16T19:43:06.152" v="8456" actId="1035"/>
          <ac:picMkLst>
            <pc:docMk/>
            <pc:sldMk cId="3867679192" sldId="314"/>
            <ac:picMk id="13" creationId="{DFAAD053-D734-4106-8DC9-FD8B9A3CC355}"/>
          </ac:picMkLst>
        </pc:picChg>
      </pc:sldChg>
      <pc:sldChg chg="addSp modSp add ord modNotesTx">
        <pc:chgData name="Ingmar Wever" userId="1d4f24f3f093ab16" providerId="LiveId" clId="{3F45186A-17D8-41D8-8695-4A0670A26CCC}" dt="2018-12-18T17:27:51.433" v="13205" actId="20577"/>
        <pc:sldMkLst>
          <pc:docMk/>
          <pc:sldMk cId="3090725202" sldId="316"/>
        </pc:sldMkLst>
        <pc:spChg chg="mod">
          <ac:chgData name="Ingmar Wever" userId="1d4f24f3f093ab16" providerId="LiveId" clId="{3F45186A-17D8-41D8-8695-4A0670A26CCC}" dt="2018-12-18T12:46:21.004" v="11049" actId="20577"/>
          <ac:spMkLst>
            <pc:docMk/>
            <pc:sldMk cId="3090725202" sldId="316"/>
            <ac:spMk id="3" creationId="{69BABB66-0FC7-4BD4-B0F6-E8B6A589C1ED}"/>
          </ac:spMkLst>
        </pc:spChg>
        <pc:grpChg chg="add mod">
          <ac:chgData name="Ingmar Wever" userId="1d4f24f3f093ab16" providerId="LiveId" clId="{3F45186A-17D8-41D8-8695-4A0670A26CCC}" dt="2018-12-18T17:15:21.215" v="12646" actId="1037"/>
          <ac:grpSpMkLst>
            <pc:docMk/>
            <pc:sldMk cId="3090725202" sldId="316"/>
            <ac:grpSpMk id="6" creationId="{942555DA-10BA-451D-91F4-C3F18DA57373}"/>
          </ac:grpSpMkLst>
        </pc:grpChg>
      </pc:sldChg>
      <pc:sldChg chg="addSp delSp modSp add del ord">
        <pc:chgData name="Ingmar Wever" userId="1d4f24f3f093ab16" providerId="LiveId" clId="{3F45186A-17D8-41D8-8695-4A0670A26CCC}" dt="2018-12-19T09:24:34.788" v="13496"/>
        <pc:sldMkLst>
          <pc:docMk/>
          <pc:sldMk cId="4225023692" sldId="318"/>
        </pc:sldMkLst>
        <pc:spChg chg="del">
          <ac:chgData name="Ingmar Wever" userId="1d4f24f3f093ab16" providerId="LiveId" clId="{3F45186A-17D8-41D8-8695-4A0670A26CCC}" dt="2018-12-16T22:06:58.320" v="10543" actId="478"/>
          <ac:spMkLst>
            <pc:docMk/>
            <pc:sldMk cId="4225023692" sldId="318"/>
            <ac:spMk id="10" creationId="{2C363FCC-24D7-4C08-8CE5-68677DACA797}"/>
          </ac:spMkLst>
        </pc:spChg>
        <pc:spChg chg="add">
          <ac:chgData name="Ingmar Wever" userId="1d4f24f3f093ab16" providerId="LiveId" clId="{3F45186A-17D8-41D8-8695-4A0670A26CCC}" dt="2018-12-16T22:07:02.446" v="10544"/>
          <ac:spMkLst>
            <pc:docMk/>
            <pc:sldMk cId="4225023692" sldId="318"/>
            <ac:spMk id="47" creationId="{30E76634-C7C5-4246-83A7-131695EC68C6}"/>
          </ac:spMkLst>
        </pc:spChg>
        <pc:grpChg chg="del">
          <ac:chgData name="Ingmar Wever" userId="1d4f24f3f093ab16" providerId="LiveId" clId="{3F45186A-17D8-41D8-8695-4A0670A26CCC}" dt="2018-12-16T22:06:56.913" v="10542" actId="478"/>
          <ac:grpSpMkLst>
            <pc:docMk/>
            <pc:sldMk cId="4225023692" sldId="318"/>
            <ac:grpSpMk id="11" creationId="{D8DA5443-A859-44AB-9C99-6CCA88E66C1D}"/>
          </ac:grpSpMkLst>
        </pc:grpChg>
        <pc:grpChg chg="add mod">
          <ac:chgData name="Ingmar Wever" userId="1d4f24f3f093ab16" providerId="LiveId" clId="{3F45186A-17D8-41D8-8695-4A0670A26CCC}" dt="2018-12-18T17:15:34.738" v="12685" actId="1038"/>
          <ac:grpSpMkLst>
            <pc:docMk/>
            <pc:sldMk cId="4225023692" sldId="318"/>
            <ac:grpSpMk id="12" creationId="{8A1E847E-E15E-47F2-8570-4F1D208156A1}"/>
          </ac:grpSpMkLst>
        </pc:grpChg>
        <pc:picChg chg="del">
          <ac:chgData name="Ingmar Wever" userId="1d4f24f3f093ab16" providerId="LiveId" clId="{3F45186A-17D8-41D8-8695-4A0670A26CCC}" dt="2018-12-18T13:08:32.899" v="11116" actId="478"/>
          <ac:picMkLst>
            <pc:docMk/>
            <pc:sldMk cId="4225023692" sldId="318"/>
            <ac:picMk id="5" creationId="{FA7289E8-2C1F-4249-80B0-70160FDB3286}"/>
          </ac:picMkLst>
        </pc:picChg>
        <pc:picChg chg="add mod ord">
          <ac:chgData name="Ingmar Wever" userId="1d4f24f3f093ab16" providerId="LiveId" clId="{3F45186A-17D8-41D8-8695-4A0670A26CCC}" dt="2018-12-18T13:08:30.787" v="11115" actId="167"/>
          <ac:picMkLst>
            <pc:docMk/>
            <pc:sldMk cId="4225023692" sldId="318"/>
            <ac:picMk id="11" creationId="{8643FB2F-3561-42BB-B245-7142C57EF3B9}"/>
          </ac:picMkLst>
        </pc:picChg>
      </pc:sldChg>
      <pc:sldChg chg="addSp delSp modSp add modNotesTx">
        <pc:chgData name="Ingmar Wever" userId="1d4f24f3f093ab16" providerId="LiveId" clId="{3F45186A-17D8-41D8-8695-4A0670A26CCC}" dt="2018-12-18T17:25:01.648" v="13165" actId="20577"/>
        <pc:sldMkLst>
          <pc:docMk/>
          <pc:sldMk cId="2327347352" sldId="319"/>
        </pc:sldMkLst>
        <pc:grpChg chg="del">
          <ac:chgData name="Ingmar Wever" userId="1d4f24f3f093ab16" providerId="LiveId" clId="{3F45186A-17D8-41D8-8695-4A0670A26CCC}" dt="2018-12-18T17:20:53.048" v="13021" actId="478"/>
          <ac:grpSpMkLst>
            <pc:docMk/>
            <pc:sldMk cId="2327347352" sldId="319"/>
            <ac:grpSpMk id="7" creationId="{C963DEA4-B5DA-4815-B3F6-F43311B35FA2}"/>
          </ac:grpSpMkLst>
        </pc:grpChg>
        <pc:grpChg chg="add mod">
          <ac:chgData name="Ingmar Wever" userId="1d4f24f3f093ab16" providerId="LiveId" clId="{3F45186A-17D8-41D8-8695-4A0670A26CCC}" dt="2018-12-18T17:20:55.058" v="13027" actId="1037"/>
          <ac:grpSpMkLst>
            <pc:docMk/>
            <pc:sldMk cId="2327347352" sldId="319"/>
            <ac:grpSpMk id="42" creationId="{47CC7811-8C96-4BE6-9DC8-D3196686BC7E}"/>
          </ac:grpSpMkLst>
        </pc:grpChg>
      </pc:sldChg>
      <pc:sldChg chg="addSp modSp add">
        <pc:chgData name="Ingmar Wever" userId="1d4f24f3f093ab16" providerId="LiveId" clId="{3F45186A-17D8-41D8-8695-4A0670A26CCC}" dt="2018-12-18T17:15:53.838" v="12744" actId="1038"/>
        <pc:sldMkLst>
          <pc:docMk/>
          <pc:sldMk cId="2564227125" sldId="320"/>
        </pc:sldMkLst>
        <pc:spChg chg="add mod">
          <ac:chgData name="Ingmar Wever" userId="1d4f24f3f093ab16" providerId="LiveId" clId="{3F45186A-17D8-41D8-8695-4A0670A26CCC}" dt="2018-12-18T13:32:21.142" v="11230" actId="20577"/>
          <ac:spMkLst>
            <pc:docMk/>
            <pc:sldMk cId="2564227125" sldId="320"/>
            <ac:spMk id="7" creationId="{C926D741-DFD0-4A5F-89F5-B3636EFC30B3}"/>
          </ac:spMkLst>
        </pc:spChg>
        <pc:spChg chg="mod">
          <ac:chgData name="Ingmar Wever" userId="1d4f24f3f093ab16" providerId="LiveId" clId="{3F45186A-17D8-41D8-8695-4A0670A26CCC}" dt="2018-12-18T13:32:54.240" v="11239" actId="207"/>
          <ac:spMkLst>
            <pc:docMk/>
            <pc:sldMk cId="2564227125" sldId="320"/>
            <ac:spMk id="9" creationId="{1CF9AE59-11BD-4C70-89BD-7A225ED9293E}"/>
          </ac:spMkLst>
        </pc:spChg>
        <pc:grpChg chg="add mod">
          <ac:chgData name="Ingmar Wever" userId="1d4f24f3f093ab16" providerId="LiveId" clId="{3F45186A-17D8-41D8-8695-4A0670A26CCC}" dt="2018-12-18T17:15:53.838" v="12744" actId="1038"/>
          <ac:grpSpMkLst>
            <pc:docMk/>
            <pc:sldMk cId="2564227125" sldId="320"/>
            <ac:grpSpMk id="8" creationId="{C2CF4F66-D656-420F-B03B-98CBD3823ED3}"/>
          </ac:grpSpMkLst>
        </pc:grpChg>
      </pc:sldChg>
      <pc:sldChg chg="addSp modSp add">
        <pc:chgData name="Ingmar Wever" userId="1d4f24f3f093ab16" providerId="LiveId" clId="{3F45186A-17D8-41D8-8695-4A0670A26CCC}" dt="2018-12-18T17:15:57.124" v="12749" actId="1038"/>
        <pc:sldMkLst>
          <pc:docMk/>
          <pc:sldMk cId="1166509700" sldId="321"/>
        </pc:sldMkLst>
        <pc:spChg chg="add mod">
          <ac:chgData name="Ingmar Wever" userId="1d4f24f3f093ab16" providerId="LiveId" clId="{3F45186A-17D8-41D8-8695-4A0670A26CCC}" dt="2018-12-18T13:45:29.682" v="11248" actId="5793"/>
          <ac:spMkLst>
            <pc:docMk/>
            <pc:sldMk cId="1166509700" sldId="321"/>
            <ac:spMk id="7" creationId="{27C5BD1E-1EE5-424B-A58C-A9790BB67053}"/>
          </ac:spMkLst>
        </pc:spChg>
        <pc:spChg chg="mod">
          <ac:chgData name="Ingmar Wever" userId="1d4f24f3f093ab16" providerId="LiveId" clId="{3F45186A-17D8-41D8-8695-4A0670A26CCC}" dt="2018-12-18T13:33:00.605" v="11240" actId="207"/>
          <ac:spMkLst>
            <pc:docMk/>
            <pc:sldMk cId="1166509700" sldId="321"/>
            <ac:spMk id="9" creationId="{1CF9AE59-11BD-4C70-89BD-7A225ED9293E}"/>
          </ac:spMkLst>
        </pc:spChg>
        <pc:grpChg chg="add mod">
          <ac:chgData name="Ingmar Wever" userId="1d4f24f3f093ab16" providerId="LiveId" clId="{3F45186A-17D8-41D8-8695-4A0670A26CCC}" dt="2018-12-18T17:15:57.124" v="12749" actId="1038"/>
          <ac:grpSpMkLst>
            <pc:docMk/>
            <pc:sldMk cId="1166509700" sldId="321"/>
            <ac:grpSpMk id="8" creationId="{60E255C3-C084-42AE-B37C-07169608A488}"/>
          </ac:grpSpMkLst>
        </pc:grpChg>
      </pc:sldChg>
      <pc:sldChg chg="addSp modSp add">
        <pc:chgData name="Ingmar Wever" userId="1d4f24f3f093ab16" providerId="LiveId" clId="{3F45186A-17D8-41D8-8695-4A0670A26CCC}" dt="2018-12-18T17:16:03.601" v="12761" actId="1038"/>
        <pc:sldMkLst>
          <pc:docMk/>
          <pc:sldMk cId="2109017841" sldId="322"/>
        </pc:sldMkLst>
        <pc:spChg chg="add mod">
          <ac:chgData name="Ingmar Wever" userId="1d4f24f3f093ab16" providerId="LiveId" clId="{3F45186A-17D8-41D8-8695-4A0670A26CCC}" dt="2018-12-18T13:31:43.967" v="11218" actId="5793"/>
          <ac:spMkLst>
            <pc:docMk/>
            <pc:sldMk cId="2109017841" sldId="322"/>
            <ac:spMk id="7" creationId="{E31E43EC-7FD6-464D-91B9-DF7B25810C12}"/>
          </ac:spMkLst>
        </pc:spChg>
        <pc:spChg chg="mod">
          <ac:chgData name="Ingmar Wever" userId="1d4f24f3f093ab16" providerId="LiveId" clId="{3F45186A-17D8-41D8-8695-4A0670A26CCC}" dt="2018-12-18T13:33:03.893" v="11241" actId="207"/>
          <ac:spMkLst>
            <pc:docMk/>
            <pc:sldMk cId="2109017841" sldId="322"/>
            <ac:spMk id="9" creationId="{1CF9AE59-11BD-4C70-89BD-7A225ED9293E}"/>
          </ac:spMkLst>
        </pc:spChg>
        <pc:grpChg chg="add mod">
          <ac:chgData name="Ingmar Wever" userId="1d4f24f3f093ab16" providerId="LiveId" clId="{3F45186A-17D8-41D8-8695-4A0670A26CCC}" dt="2018-12-18T17:16:03.601" v="12761" actId="1038"/>
          <ac:grpSpMkLst>
            <pc:docMk/>
            <pc:sldMk cId="2109017841" sldId="322"/>
            <ac:grpSpMk id="8" creationId="{35878419-F543-409D-B2ED-C61C9BFE1B0A}"/>
          </ac:grpSpMkLst>
        </pc:grpChg>
      </pc:sldChg>
      <pc:sldChg chg="addSp modSp add">
        <pc:chgData name="Ingmar Wever" userId="1d4f24f3f093ab16" providerId="LiveId" clId="{3F45186A-17D8-41D8-8695-4A0670A26CCC}" dt="2018-12-18T17:15:49.229" v="12732" actId="1038"/>
        <pc:sldMkLst>
          <pc:docMk/>
          <pc:sldMk cId="474721830" sldId="323"/>
        </pc:sldMkLst>
        <pc:grpChg chg="add mod">
          <ac:chgData name="Ingmar Wever" userId="1d4f24f3f093ab16" providerId="LiveId" clId="{3F45186A-17D8-41D8-8695-4A0670A26CCC}" dt="2018-12-18T17:15:49.229" v="12732" actId="1038"/>
          <ac:grpSpMkLst>
            <pc:docMk/>
            <pc:sldMk cId="474721830" sldId="323"/>
            <ac:grpSpMk id="8" creationId="{7ED655A2-A726-4673-9C14-75C2576BD62A}"/>
          </ac:grpSpMkLst>
        </pc:grpChg>
      </pc:sldChg>
      <pc:sldChg chg="addSp modSp add modNotesTx">
        <pc:chgData name="Ingmar Wever" userId="1d4f24f3f093ab16" providerId="LiveId" clId="{3F45186A-17D8-41D8-8695-4A0670A26CCC}" dt="2018-12-18T19:41:23.066" v="13373" actId="20577"/>
        <pc:sldMkLst>
          <pc:docMk/>
          <pc:sldMk cId="522502247" sldId="324"/>
        </pc:sldMkLst>
        <pc:spChg chg="mod">
          <ac:chgData name="Ingmar Wever" userId="1d4f24f3f093ab16" providerId="LiveId" clId="{3F45186A-17D8-41D8-8695-4A0670A26CCC}" dt="2018-12-18T17:06:47.515" v="11779" actId="20577"/>
          <ac:spMkLst>
            <pc:docMk/>
            <pc:sldMk cId="522502247" sldId="324"/>
            <ac:spMk id="2" creationId="{1005FFB6-1793-453D-8E68-F7A38B39072F}"/>
          </ac:spMkLst>
        </pc:spChg>
        <pc:spChg chg="mod">
          <ac:chgData name="Ingmar Wever" userId="1d4f24f3f093ab16" providerId="LiveId" clId="{3F45186A-17D8-41D8-8695-4A0670A26CCC}" dt="2018-12-18T19:41:17.599" v="13372" actId="20577"/>
          <ac:spMkLst>
            <pc:docMk/>
            <pc:sldMk cId="522502247" sldId="324"/>
            <ac:spMk id="3" creationId="{BAE2A1A3-A92C-4E36-B791-628E1B5F196E}"/>
          </ac:spMkLst>
        </pc:spChg>
        <pc:spChg chg="add">
          <ac:chgData name="Ingmar Wever" userId="1d4f24f3f093ab16" providerId="LiveId" clId="{3F45186A-17D8-41D8-8695-4A0670A26CCC}" dt="2018-12-18T17:14:25.236" v="12521"/>
          <ac:spMkLst>
            <pc:docMk/>
            <pc:sldMk cId="522502247" sldId="324"/>
            <ac:spMk id="5" creationId="{BC506AA5-7A5E-43C6-8EC4-9D6E9D0B7F26}"/>
          </ac:spMkLst>
        </pc:spChg>
        <pc:grpChg chg="add mod">
          <ac:chgData name="Ingmar Wever" userId="1d4f24f3f093ab16" providerId="LiveId" clId="{3F45186A-17D8-41D8-8695-4A0670A26CCC}" dt="2018-12-18T17:16:42.886" v="12903" actId="1038"/>
          <ac:grpSpMkLst>
            <pc:docMk/>
            <pc:sldMk cId="522502247" sldId="324"/>
            <ac:grpSpMk id="6" creationId="{472383DA-91C4-4545-803A-664BAA0F517C}"/>
          </ac:grpSpMkLst>
        </pc:grpChg>
      </pc:sldChg>
      <pc:sldChg chg="addSp delSp modSp add">
        <pc:chgData name="Ingmar Wever" userId="1d4f24f3f093ab16" providerId="LiveId" clId="{3F45186A-17D8-41D8-8695-4A0670A26CCC}" dt="2018-12-18T17:19:54.579" v="13012" actId="1076"/>
        <pc:sldMkLst>
          <pc:docMk/>
          <pc:sldMk cId="2196599786" sldId="325"/>
        </pc:sldMkLst>
        <pc:spChg chg="mod">
          <ac:chgData name="Ingmar Wever" userId="1d4f24f3f093ab16" providerId="LiveId" clId="{3F45186A-17D8-41D8-8695-4A0670A26CCC}" dt="2018-12-18T17:19:54.579" v="13012" actId="1076"/>
          <ac:spMkLst>
            <pc:docMk/>
            <pc:sldMk cId="2196599786" sldId="325"/>
            <ac:spMk id="5" creationId="{01CA6C3C-F9CF-4635-96D3-0C15F74FB3F2}"/>
          </ac:spMkLst>
        </pc:spChg>
        <pc:spChg chg="add del mod">
          <ac:chgData name="Ingmar Wever" userId="1d4f24f3f093ab16" providerId="LiveId" clId="{3F45186A-17D8-41D8-8695-4A0670A26CCC}" dt="2018-12-18T17:19:04.204" v="13001" actId="207"/>
          <ac:spMkLst>
            <pc:docMk/>
            <pc:sldMk cId="2196599786" sldId="325"/>
            <ac:spMk id="11" creationId="{B29CC912-A1E1-4AC3-AB39-F1C6C7B50AFD}"/>
          </ac:spMkLst>
        </pc:spChg>
        <pc:grpChg chg="mod">
          <ac:chgData name="Ingmar Wever" userId="1d4f24f3f093ab16" providerId="LiveId" clId="{3F45186A-17D8-41D8-8695-4A0670A26CCC}" dt="2018-12-18T17:17:35.692" v="12953" actId="1037"/>
          <ac:grpSpMkLst>
            <pc:docMk/>
            <pc:sldMk cId="2196599786" sldId="325"/>
            <ac:grpSpMk id="7" creationId="{8E05BD99-EBE3-4B18-BB4B-42D2B4A3B123}"/>
          </ac:grpSpMkLst>
        </pc:grpChg>
      </pc:sldChg>
      <pc:sldChg chg="add">
        <pc:chgData name="Ingmar Wever" userId="1d4f24f3f093ab16" providerId="LiveId" clId="{3F45186A-17D8-41D8-8695-4A0670A26CCC}" dt="2018-12-18T19:41:32.150" v="13374"/>
        <pc:sldMkLst>
          <pc:docMk/>
          <pc:sldMk cId="3777300891" sldId="326"/>
        </pc:sldMkLst>
      </pc:sldChg>
      <pc:sldChg chg="add del">
        <pc:chgData name="Ingmar Wever" userId="1d4f24f3f093ab16" providerId="LiveId" clId="{3F45186A-17D8-41D8-8695-4A0670A26CCC}" dt="2018-12-18T19:41:34.997" v="13376"/>
        <pc:sldMkLst>
          <pc:docMk/>
          <pc:sldMk cId="134364621" sldId="327"/>
        </pc:sldMkLst>
      </pc:sldChg>
      <pc:sldMasterChg chg="addSp delSp modSp setBg modSldLayout">
        <pc:chgData name="Ingmar Wever" userId="1d4f24f3f093ab16" providerId="LiveId" clId="{3F45186A-17D8-41D8-8695-4A0670A26CCC}" dt="2018-12-14T11:38:30.198" v="6184" actId="14100"/>
        <pc:sldMasterMkLst>
          <pc:docMk/>
          <pc:sldMasterMk cId="982219883" sldId="2147483648"/>
        </pc:sldMasterMkLst>
        <pc:spChg chg="mod">
          <ac:chgData name="Ingmar Wever" userId="1d4f24f3f093ab16" providerId="LiveId" clId="{3F45186A-17D8-41D8-8695-4A0670A26CCC}" dt="2018-12-14T11:30:04.178" v="6134"/>
          <ac:spMkLst>
            <pc:docMk/>
            <pc:sldMasterMk cId="982219883" sldId="2147483648"/>
            <ac:spMk id="2" creationId="{DD9C393F-82DE-4A70-B891-EC262850B6B1}"/>
          </ac:spMkLst>
        </pc:spChg>
        <pc:spChg chg="mod">
          <ac:chgData name="Ingmar Wever" userId="1d4f24f3f093ab16" providerId="LiveId" clId="{3F45186A-17D8-41D8-8695-4A0670A26CCC}" dt="2018-12-14T11:35:10.453" v="6157" actId="1076"/>
          <ac:spMkLst>
            <pc:docMk/>
            <pc:sldMasterMk cId="982219883" sldId="2147483648"/>
            <ac:spMk id="3" creationId="{663FE2CF-6124-43C6-8ECB-798F66803822}"/>
          </ac:spMkLst>
        </pc:spChg>
        <pc:spChg chg="del">
          <ac:chgData name="Ingmar Wever" userId="1d4f24f3f093ab16" providerId="LiveId" clId="{3F45186A-17D8-41D8-8695-4A0670A26CCC}" dt="2018-12-12T23:08:02.559" v="1454" actId="478"/>
          <ac:spMkLst>
            <pc:docMk/>
            <pc:sldMasterMk cId="982219883" sldId="2147483648"/>
            <ac:spMk id="4" creationId="{0051CDBC-36AB-4B92-8E46-A140DE681DD9}"/>
          </ac:spMkLst>
        </pc:spChg>
        <pc:spChg chg="add mod">
          <ac:chgData name="Ingmar Wever" userId="1d4f24f3f093ab16" providerId="LiveId" clId="{3F45186A-17D8-41D8-8695-4A0670A26CCC}" dt="2018-12-14T11:37:18.116" v="6178" actId="207"/>
          <ac:spMkLst>
            <pc:docMk/>
            <pc:sldMasterMk cId="982219883" sldId="2147483648"/>
            <ac:spMk id="4" creationId="{3B86F6A2-926E-47DA-AC72-859C7038E7D8}"/>
          </ac:spMkLst>
        </pc:spChg>
        <pc:spChg chg="del">
          <ac:chgData name="Ingmar Wever" userId="1d4f24f3f093ab16" providerId="LiveId" clId="{3F45186A-17D8-41D8-8695-4A0670A26CCC}" dt="2018-12-12T20:44:17.491" v="1419" actId="478"/>
          <ac:spMkLst>
            <pc:docMk/>
            <pc:sldMasterMk cId="982219883" sldId="2147483648"/>
            <ac:spMk id="5" creationId="{C80367F2-9459-45B7-9F99-ADEB9DCD3A05}"/>
          </ac:spMkLst>
        </pc:spChg>
        <pc:spChg chg="add mod">
          <ac:chgData name="Ingmar Wever" userId="1d4f24f3f093ab16" providerId="LiveId" clId="{3F45186A-17D8-41D8-8695-4A0670A26CCC}" dt="2018-12-14T11:36:53.291" v="6176" actId="207"/>
          <ac:spMkLst>
            <pc:docMk/>
            <pc:sldMasterMk cId="982219883" sldId="2147483648"/>
            <ac:spMk id="9" creationId="{8982D993-CB45-4825-93CD-642B83CE98B8}"/>
          </ac:spMkLst>
        </pc:spChg>
        <pc:spChg chg="add mod">
          <ac:chgData name="Ingmar Wever" userId="1d4f24f3f093ab16" providerId="LiveId" clId="{3F45186A-17D8-41D8-8695-4A0670A26CCC}" dt="2018-12-14T11:37:04.252" v="6177" actId="207"/>
          <ac:spMkLst>
            <pc:docMk/>
            <pc:sldMasterMk cId="982219883" sldId="2147483648"/>
            <ac:spMk id="10" creationId="{A3BA91FB-2A17-47AA-9BDD-BC09128444D6}"/>
          </ac:spMkLst>
        </pc:spChg>
        <pc:spChg chg="add mod">
          <ac:chgData name="Ingmar Wever" userId="1d4f24f3f093ab16" providerId="LiveId" clId="{3F45186A-17D8-41D8-8695-4A0670A26CCC}" dt="2018-12-14T11:37:24.195" v="6179" actId="207"/>
          <ac:spMkLst>
            <pc:docMk/>
            <pc:sldMasterMk cId="982219883" sldId="2147483648"/>
            <ac:spMk id="13" creationId="{B7F2A230-0668-469F-8787-1BA55B8D8A94}"/>
          </ac:spMkLst>
        </pc:spChg>
        <pc:spChg chg="add mod ord">
          <ac:chgData name="Ingmar Wever" userId="1d4f24f3f093ab16" providerId="LiveId" clId="{3F45186A-17D8-41D8-8695-4A0670A26CCC}" dt="2018-12-14T11:38:30.198" v="6184" actId="14100"/>
          <ac:spMkLst>
            <pc:docMk/>
            <pc:sldMasterMk cId="982219883" sldId="2147483648"/>
            <ac:spMk id="14" creationId="{C58B91E1-E362-40A3-AFCB-2FFF25D1974C}"/>
          </ac:spMkLst>
        </pc:spChg>
        <pc:grpChg chg="add mod">
          <ac:chgData name="Ingmar Wever" userId="1d4f24f3f093ab16" providerId="LiveId" clId="{3F45186A-17D8-41D8-8695-4A0670A26CCC}" dt="2018-12-14T11:35:43.568" v="6170" actId="14100"/>
          <ac:grpSpMkLst>
            <pc:docMk/>
            <pc:sldMasterMk cId="982219883" sldId="2147483648"/>
            <ac:grpSpMk id="5" creationId="{CCA1E635-A774-4FE3-92AC-7A0891F004E9}"/>
          </ac:grpSpMkLst>
        </pc:grpChg>
        <pc:picChg chg="add mod">
          <ac:chgData name="Ingmar Wever" userId="1d4f24f3f093ab16" providerId="LiveId" clId="{3F45186A-17D8-41D8-8695-4A0670A26CCC}" dt="2018-12-14T11:35:17.922" v="6166" actId="1036"/>
          <ac:picMkLst>
            <pc:docMk/>
            <pc:sldMasterMk cId="982219883" sldId="2147483648"/>
            <ac:picMk id="11" creationId="{EB1673B6-AADB-47B6-90EE-BCF323BECE20}"/>
          </ac:picMkLst>
        </pc:picChg>
        <pc:picChg chg="add mod">
          <ac:chgData name="Ingmar Wever" userId="1d4f24f3f093ab16" providerId="LiveId" clId="{3F45186A-17D8-41D8-8695-4A0670A26CCC}" dt="2018-12-14T11:35:16.296" v="6162" actId="1036"/>
          <ac:picMkLst>
            <pc:docMk/>
            <pc:sldMasterMk cId="982219883" sldId="2147483648"/>
            <ac:picMk id="12" creationId="{2D20F3CF-338D-433D-9ABF-66C243CF270C}"/>
          </ac:picMkLst>
        </pc:picChg>
        <pc:cxnChg chg="add del mod">
          <ac:chgData name="Ingmar Wever" userId="1d4f24f3f093ab16" providerId="LiveId" clId="{3F45186A-17D8-41D8-8695-4A0670A26CCC}" dt="2018-12-14T11:36:12.510" v="6171" actId="478"/>
          <ac:cxnSpMkLst>
            <pc:docMk/>
            <pc:sldMasterMk cId="982219883" sldId="2147483648"/>
            <ac:cxnSpMk id="8" creationId="{BFB6AFE0-BAC2-42FA-9F34-F18FAFAA0A70}"/>
          </ac:cxnSpMkLst>
        </pc:cxnChg>
        <pc:sldLayoutChg chg="setBg">
          <pc:chgData name="Ingmar Wever" userId="1d4f24f3f093ab16" providerId="LiveId" clId="{3F45186A-17D8-41D8-8695-4A0670A26CCC}" dt="2018-12-12T20:43:14.237" v="1397"/>
          <pc:sldLayoutMkLst>
            <pc:docMk/>
            <pc:sldMasterMk cId="982219883" sldId="2147483648"/>
            <pc:sldLayoutMk cId="2006535561" sldId="2147483649"/>
          </pc:sldLayoutMkLst>
        </pc:sldLayoutChg>
        <pc:sldLayoutChg chg="modSp setBg">
          <pc:chgData name="Ingmar Wever" userId="1d4f24f3f093ab16" providerId="LiveId" clId="{3F45186A-17D8-41D8-8695-4A0670A26CCC}" dt="2018-12-14T11:30:14.415" v="6135"/>
          <pc:sldLayoutMkLst>
            <pc:docMk/>
            <pc:sldMasterMk cId="982219883" sldId="2147483648"/>
            <pc:sldLayoutMk cId="3135454130" sldId="2147483650"/>
          </pc:sldLayoutMkLst>
          <pc:spChg chg="mod">
            <ac:chgData name="Ingmar Wever" userId="1d4f24f3f093ab16" providerId="LiveId" clId="{3F45186A-17D8-41D8-8695-4A0670A26CCC}" dt="2018-12-14T11:30:14.415" v="6135"/>
            <ac:spMkLst>
              <pc:docMk/>
              <pc:sldMasterMk cId="982219883" sldId="2147483648"/>
              <pc:sldLayoutMk cId="3135454130" sldId="2147483650"/>
              <ac:spMk id="2" creationId="{F843BCF1-997E-42C8-83CE-BF2B3A3B2178}"/>
            </ac:spMkLst>
          </pc:spChg>
        </pc:sldLayoutChg>
        <pc:sldLayoutChg chg="setBg">
          <pc:chgData name="Ingmar Wever" userId="1d4f24f3f093ab16" providerId="LiveId" clId="{3F45186A-17D8-41D8-8695-4A0670A26CCC}" dt="2018-12-12T20:43:14.237" v="1397"/>
          <pc:sldLayoutMkLst>
            <pc:docMk/>
            <pc:sldMasterMk cId="982219883" sldId="2147483648"/>
            <pc:sldLayoutMk cId="1764599539" sldId="2147483651"/>
          </pc:sldLayoutMkLst>
        </pc:sldLayoutChg>
        <pc:sldLayoutChg chg="setBg">
          <pc:chgData name="Ingmar Wever" userId="1d4f24f3f093ab16" providerId="LiveId" clId="{3F45186A-17D8-41D8-8695-4A0670A26CCC}" dt="2018-12-12T20:43:14.237" v="1397"/>
          <pc:sldLayoutMkLst>
            <pc:docMk/>
            <pc:sldMasterMk cId="982219883" sldId="2147483648"/>
            <pc:sldLayoutMk cId="357521998" sldId="2147483652"/>
          </pc:sldLayoutMkLst>
        </pc:sldLayoutChg>
        <pc:sldLayoutChg chg="setBg">
          <pc:chgData name="Ingmar Wever" userId="1d4f24f3f093ab16" providerId="LiveId" clId="{3F45186A-17D8-41D8-8695-4A0670A26CCC}" dt="2018-12-12T20:43:14.237" v="1397"/>
          <pc:sldLayoutMkLst>
            <pc:docMk/>
            <pc:sldMasterMk cId="982219883" sldId="2147483648"/>
            <pc:sldLayoutMk cId="2516892728" sldId="2147483653"/>
          </pc:sldLayoutMkLst>
        </pc:sldLayoutChg>
        <pc:sldLayoutChg chg="modSp setBg">
          <pc:chgData name="Ingmar Wever" userId="1d4f24f3f093ab16" providerId="LiveId" clId="{3F45186A-17D8-41D8-8695-4A0670A26CCC}" dt="2018-12-14T11:30:20.634" v="6136"/>
          <pc:sldLayoutMkLst>
            <pc:docMk/>
            <pc:sldMasterMk cId="982219883" sldId="2147483648"/>
            <pc:sldLayoutMk cId="331204055" sldId="2147483654"/>
          </pc:sldLayoutMkLst>
          <pc:spChg chg="mod">
            <ac:chgData name="Ingmar Wever" userId="1d4f24f3f093ab16" providerId="LiveId" clId="{3F45186A-17D8-41D8-8695-4A0670A26CCC}" dt="2018-12-14T11:30:20.634" v="6136"/>
            <ac:spMkLst>
              <pc:docMk/>
              <pc:sldMasterMk cId="982219883" sldId="2147483648"/>
              <pc:sldLayoutMk cId="331204055" sldId="2147483654"/>
              <ac:spMk id="2" creationId="{1BBCC9DD-0E5A-40E4-AF99-F2B7C652EA14}"/>
            </ac:spMkLst>
          </pc:spChg>
        </pc:sldLayoutChg>
        <pc:sldLayoutChg chg="setBg">
          <pc:chgData name="Ingmar Wever" userId="1d4f24f3f093ab16" providerId="LiveId" clId="{3F45186A-17D8-41D8-8695-4A0670A26CCC}" dt="2018-12-12T20:43:14.237" v="1397"/>
          <pc:sldLayoutMkLst>
            <pc:docMk/>
            <pc:sldMasterMk cId="982219883" sldId="2147483648"/>
            <pc:sldLayoutMk cId="2914373302" sldId="2147483655"/>
          </pc:sldLayoutMkLst>
        </pc:sldLayoutChg>
        <pc:sldLayoutChg chg="setBg">
          <pc:chgData name="Ingmar Wever" userId="1d4f24f3f093ab16" providerId="LiveId" clId="{3F45186A-17D8-41D8-8695-4A0670A26CCC}" dt="2018-12-12T20:43:14.237" v="1397"/>
          <pc:sldLayoutMkLst>
            <pc:docMk/>
            <pc:sldMasterMk cId="982219883" sldId="2147483648"/>
            <pc:sldLayoutMk cId="55415363" sldId="2147483656"/>
          </pc:sldLayoutMkLst>
        </pc:sldLayoutChg>
        <pc:sldLayoutChg chg="setBg">
          <pc:chgData name="Ingmar Wever" userId="1d4f24f3f093ab16" providerId="LiveId" clId="{3F45186A-17D8-41D8-8695-4A0670A26CCC}" dt="2018-12-12T20:43:14.237" v="1397"/>
          <pc:sldLayoutMkLst>
            <pc:docMk/>
            <pc:sldMasterMk cId="982219883" sldId="2147483648"/>
            <pc:sldLayoutMk cId="2823245491" sldId="2147483657"/>
          </pc:sldLayoutMkLst>
        </pc:sldLayoutChg>
        <pc:sldLayoutChg chg="setBg">
          <pc:chgData name="Ingmar Wever" userId="1d4f24f3f093ab16" providerId="LiveId" clId="{3F45186A-17D8-41D8-8695-4A0670A26CCC}" dt="2018-12-12T20:43:14.237" v="1397"/>
          <pc:sldLayoutMkLst>
            <pc:docMk/>
            <pc:sldMasterMk cId="982219883" sldId="2147483648"/>
            <pc:sldLayoutMk cId="4120279361" sldId="2147483658"/>
          </pc:sldLayoutMkLst>
        </pc:sldLayoutChg>
        <pc:sldLayoutChg chg="setBg">
          <pc:chgData name="Ingmar Wever" userId="1d4f24f3f093ab16" providerId="LiveId" clId="{3F45186A-17D8-41D8-8695-4A0670A26CCC}" dt="2018-12-12T20:43:14.237" v="1397"/>
          <pc:sldLayoutMkLst>
            <pc:docMk/>
            <pc:sldMasterMk cId="982219883" sldId="2147483648"/>
            <pc:sldLayoutMk cId="3995414212"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484BA8-4334-4382-BE4B-9A0962B30D59}" type="doc">
      <dgm:prSet loTypeId="urn:microsoft.com/office/officeart/2005/8/layout/cycle3" loCatId="cycle" qsTypeId="urn:microsoft.com/office/officeart/2005/8/quickstyle/simple1" qsCatId="simple" csTypeId="urn:microsoft.com/office/officeart/2005/8/colors/colorful5" csCatId="colorful" phldr="1"/>
      <dgm:spPr/>
      <dgm:t>
        <a:bodyPr/>
        <a:lstStyle/>
        <a:p>
          <a:endParaRPr lang="en-GB"/>
        </a:p>
      </dgm:t>
    </dgm:pt>
    <dgm:pt modelId="{3ED8B981-2419-49F1-AA3E-CE3171980363}">
      <dgm:prSet phldrT="[Tekst]"/>
      <dgm:spPr>
        <a:solidFill>
          <a:schemeClr val="bg1">
            <a:lumMod val="95000"/>
            <a:alpha val="97000"/>
          </a:schemeClr>
        </a:solidFill>
        <a:ln>
          <a:solidFill>
            <a:srgbClr val="00B0F0"/>
          </a:solidFill>
        </a:ln>
      </dgm:spPr>
      <dgm:t>
        <a:bodyPr/>
        <a:lstStyle/>
        <a:p>
          <a:r>
            <a:rPr lang="nl-NL" err="1">
              <a:solidFill>
                <a:schemeClr val="tx1"/>
              </a:solidFill>
            </a:rPr>
            <a:t>Mental</a:t>
          </a:r>
          <a:r>
            <a:rPr lang="nl-NL">
              <a:solidFill>
                <a:schemeClr val="tx1"/>
              </a:solidFill>
            </a:rPr>
            <a:t> model</a:t>
          </a:r>
          <a:endParaRPr lang="en-GB">
            <a:solidFill>
              <a:schemeClr val="tx1"/>
            </a:solidFill>
          </a:endParaRPr>
        </a:p>
      </dgm:t>
    </dgm:pt>
    <dgm:pt modelId="{3A986244-103F-4CA8-81D1-2C7781C60B00}" type="parTrans" cxnId="{E6C8362A-3943-4F0D-8365-ACF3E6EDB557}">
      <dgm:prSet/>
      <dgm:spPr/>
      <dgm:t>
        <a:bodyPr/>
        <a:lstStyle/>
        <a:p>
          <a:endParaRPr lang="en-GB"/>
        </a:p>
      </dgm:t>
    </dgm:pt>
    <dgm:pt modelId="{2D626B28-A9F8-4765-8027-75AAFB1D0F3F}" type="sibTrans" cxnId="{E6C8362A-3943-4F0D-8365-ACF3E6EDB557}">
      <dgm:prSet/>
      <dgm:spPr>
        <a:solidFill>
          <a:schemeClr val="accent1">
            <a:lumMod val="20000"/>
            <a:lumOff val="80000"/>
          </a:schemeClr>
        </a:solidFill>
      </dgm:spPr>
      <dgm:t>
        <a:bodyPr/>
        <a:lstStyle/>
        <a:p>
          <a:endParaRPr lang="en-GB"/>
        </a:p>
      </dgm:t>
    </dgm:pt>
    <dgm:pt modelId="{DAE99FA4-C160-411B-B154-8B1A56869BD7}">
      <dgm:prSet phldrT="[Tekst]"/>
      <dgm:spPr>
        <a:solidFill>
          <a:schemeClr val="bg1">
            <a:lumMod val="95000"/>
            <a:alpha val="97000"/>
          </a:schemeClr>
        </a:solidFill>
        <a:ln>
          <a:solidFill>
            <a:srgbClr val="00B0F0"/>
          </a:solidFill>
        </a:ln>
      </dgm:spPr>
      <dgm:t>
        <a:bodyPr/>
        <a:lstStyle/>
        <a:p>
          <a:r>
            <a:rPr lang="nl-NL" err="1">
              <a:solidFill>
                <a:schemeClr val="tx1"/>
              </a:solidFill>
            </a:rPr>
            <a:t>Identify</a:t>
          </a:r>
          <a:r>
            <a:rPr lang="nl-NL">
              <a:solidFill>
                <a:schemeClr val="tx1"/>
              </a:solidFill>
            </a:rPr>
            <a:t> </a:t>
          </a:r>
          <a:r>
            <a:rPr lang="nl-NL" err="1">
              <a:solidFill>
                <a:schemeClr val="tx1"/>
              </a:solidFill>
            </a:rPr>
            <a:t>situation</a:t>
          </a:r>
          <a:endParaRPr lang="en-GB">
            <a:solidFill>
              <a:schemeClr val="tx1"/>
            </a:solidFill>
          </a:endParaRPr>
        </a:p>
      </dgm:t>
    </dgm:pt>
    <dgm:pt modelId="{8EC597DB-714E-4F76-AE44-71176EDC7046}" type="parTrans" cxnId="{32254C66-AAB7-4E19-B499-4FC54C194164}">
      <dgm:prSet/>
      <dgm:spPr/>
      <dgm:t>
        <a:bodyPr/>
        <a:lstStyle/>
        <a:p>
          <a:endParaRPr lang="en-GB"/>
        </a:p>
      </dgm:t>
    </dgm:pt>
    <dgm:pt modelId="{2FC829A5-4F35-4B05-9609-2406216F002D}" type="sibTrans" cxnId="{32254C66-AAB7-4E19-B499-4FC54C194164}">
      <dgm:prSet/>
      <dgm:spPr/>
      <dgm:t>
        <a:bodyPr/>
        <a:lstStyle/>
        <a:p>
          <a:endParaRPr lang="en-GB"/>
        </a:p>
      </dgm:t>
    </dgm:pt>
    <dgm:pt modelId="{55BE11E8-8A50-4E0F-BF8A-95A15CFF4463}">
      <dgm:prSet phldrT="[Tekst]"/>
      <dgm:spPr>
        <a:solidFill>
          <a:schemeClr val="bg1">
            <a:lumMod val="95000"/>
            <a:alpha val="97000"/>
          </a:schemeClr>
        </a:solidFill>
        <a:ln>
          <a:solidFill>
            <a:srgbClr val="00B0F0"/>
          </a:solidFill>
        </a:ln>
      </dgm:spPr>
      <dgm:t>
        <a:bodyPr/>
        <a:lstStyle/>
        <a:p>
          <a:r>
            <a:rPr lang="nl-NL" err="1">
              <a:solidFill>
                <a:schemeClr val="tx1"/>
              </a:solidFill>
            </a:rPr>
            <a:t>Predict</a:t>
          </a:r>
          <a:r>
            <a:rPr lang="nl-NL">
              <a:solidFill>
                <a:schemeClr val="tx1"/>
              </a:solidFill>
            </a:rPr>
            <a:t> </a:t>
          </a:r>
          <a:r>
            <a:rPr lang="nl-NL" err="1">
              <a:solidFill>
                <a:schemeClr val="tx1"/>
              </a:solidFill>
            </a:rPr>
            <a:t>future</a:t>
          </a:r>
          <a:r>
            <a:rPr lang="nl-NL">
              <a:solidFill>
                <a:schemeClr val="tx1"/>
              </a:solidFill>
            </a:rPr>
            <a:t> </a:t>
          </a:r>
          <a:r>
            <a:rPr lang="nl-NL" err="1">
              <a:solidFill>
                <a:schemeClr val="tx1"/>
              </a:solidFill>
            </a:rPr>
            <a:t>states</a:t>
          </a:r>
          <a:endParaRPr lang="en-GB">
            <a:solidFill>
              <a:schemeClr val="tx1"/>
            </a:solidFill>
          </a:endParaRPr>
        </a:p>
      </dgm:t>
    </dgm:pt>
    <dgm:pt modelId="{DCF610E3-C496-4066-8D97-9265ECD24E27}" type="parTrans" cxnId="{225E7269-8737-4150-8635-E3ACFFDCFAC7}">
      <dgm:prSet/>
      <dgm:spPr/>
      <dgm:t>
        <a:bodyPr/>
        <a:lstStyle/>
        <a:p>
          <a:endParaRPr lang="en-GB"/>
        </a:p>
      </dgm:t>
    </dgm:pt>
    <dgm:pt modelId="{292E318F-F578-4DC4-A204-F672C4692765}" type="sibTrans" cxnId="{225E7269-8737-4150-8635-E3ACFFDCFAC7}">
      <dgm:prSet/>
      <dgm:spPr/>
      <dgm:t>
        <a:bodyPr/>
        <a:lstStyle/>
        <a:p>
          <a:endParaRPr lang="en-GB"/>
        </a:p>
      </dgm:t>
    </dgm:pt>
    <dgm:pt modelId="{BACAE75D-00C5-4EE5-9917-7515BA58D63A}">
      <dgm:prSet phldrT="[Tekst]"/>
      <dgm:spPr>
        <a:solidFill>
          <a:schemeClr val="bg1">
            <a:lumMod val="95000"/>
            <a:alpha val="97000"/>
          </a:schemeClr>
        </a:solidFill>
        <a:ln>
          <a:solidFill>
            <a:srgbClr val="00B0F0"/>
          </a:solidFill>
        </a:ln>
      </dgm:spPr>
      <dgm:t>
        <a:bodyPr/>
        <a:lstStyle/>
        <a:p>
          <a:r>
            <a:rPr lang="nl-NL">
              <a:solidFill>
                <a:schemeClr val="tx1"/>
              </a:solidFill>
            </a:rPr>
            <a:t>Action</a:t>
          </a:r>
          <a:endParaRPr lang="en-GB">
            <a:solidFill>
              <a:schemeClr val="tx1"/>
            </a:solidFill>
          </a:endParaRPr>
        </a:p>
      </dgm:t>
    </dgm:pt>
    <dgm:pt modelId="{45DDBBDB-4BC4-4CC2-9849-55DBBC94ADA4}" type="parTrans" cxnId="{D9945E1C-B1F4-4720-A158-38454D054AE5}">
      <dgm:prSet/>
      <dgm:spPr/>
      <dgm:t>
        <a:bodyPr/>
        <a:lstStyle/>
        <a:p>
          <a:endParaRPr lang="en-GB"/>
        </a:p>
      </dgm:t>
    </dgm:pt>
    <dgm:pt modelId="{B86E6B9B-BFCE-4901-8E72-3D21FCAEDBA8}" type="sibTrans" cxnId="{D9945E1C-B1F4-4720-A158-38454D054AE5}">
      <dgm:prSet/>
      <dgm:spPr/>
      <dgm:t>
        <a:bodyPr/>
        <a:lstStyle/>
        <a:p>
          <a:endParaRPr lang="en-GB"/>
        </a:p>
      </dgm:t>
    </dgm:pt>
    <dgm:pt modelId="{E959D2C4-3465-443A-9FD9-EF859A5B8B8C}">
      <dgm:prSet phldrT="[Tekst]"/>
      <dgm:spPr>
        <a:solidFill>
          <a:schemeClr val="bg1">
            <a:lumMod val="95000"/>
            <a:alpha val="97000"/>
          </a:schemeClr>
        </a:solidFill>
        <a:ln>
          <a:solidFill>
            <a:srgbClr val="00B0F0"/>
          </a:solidFill>
        </a:ln>
      </dgm:spPr>
      <dgm:t>
        <a:bodyPr/>
        <a:lstStyle/>
        <a:p>
          <a:r>
            <a:rPr lang="nl-NL" err="1">
              <a:solidFill>
                <a:schemeClr val="tx1"/>
              </a:solidFill>
            </a:rPr>
            <a:t>Strategy</a:t>
          </a:r>
          <a:endParaRPr lang="en-GB">
            <a:solidFill>
              <a:schemeClr val="tx1"/>
            </a:solidFill>
          </a:endParaRPr>
        </a:p>
      </dgm:t>
    </dgm:pt>
    <dgm:pt modelId="{E5F61252-ED4D-4F5F-B67E-F0960BFD5A92}" type="parTrans" cxnId="{B87375C7-B2AD-4D1E-BB9B-89D5FA1426DD}">
      <dgm:prSet/>
      <dgm:spPr/>
      <dgm:t>
        <a:bodyPr/>
        <a:lstStyle/>
        <a:p>
          <a:endParaRPr lang="en-GB"/>
        </a:p>
      </dgm:t>
    </dgm:pt>
    <dgm:pt modelId="{F44153C0-1E3A-4BE7-A0FE-F0AFF8D0B344}" type="sibTrans" cxnId="{B87375C7-B2AD-4D1E-BB9B-89D5FA1426DD}">
      <dgm:prSet/>
      <dgm:spPr/>
      <dgm:t>
        <a:bodyPr/>
        <a:lstStyle/>
        <a:p>
          <a:endParaRPr lang="en-GB"/>
        </a:p>
      </dgm:t>
    </dgm:pt>
    <dgm:pt modelId="{A9B2F543-A95E-4E48-9A13-34876E8ED9A1}">
      <dgm:prSet phldrT="[Tekst]"/>
      <dgm:spPr>
        <a:solidFill>
          <a:schemeClr val="bg1">
            <a:lumMod val="95000"/>
            <a:alpha val="97000"/>
          </a:schemeClr>
        </a:solidFill>
        <a:ln>
          <a:solidFill>
            <a:srgbClr val="00B0F0"/>
          </a:solidFill>
        </a:ln>
      </dgm:spPr>
      <dgm:t>
        <a:bodyPr/>
        <a:lstStyle/>
        <a:p>
          <a:r>
            <a:rPr lang="nl-NL" err="1">
              <a:solidFill>
                <a:schemeClr val="tx1"/>
              </a:solidFill>
            </a:rPr>
            <a:t>Result</a:t>
          </a:r>
          <a:endParaRPr lang="en-GB">
            <a:solidFill>
              <a:schemeClr val="tx1"/>
            </a:solidFill>
          </a:endParaRPr>
        </a:p>
      </dgm:t>
    </dgm:pt>
    <dgm:pt modelId="{597D9912-CCC3-4D35-8543-06EBB1AC7575}" type="parTrans" cxnId="{61B6FA98-614A-4F1B-A89F-78A5BC4D0767}">
      <dgm:prSet/>
      <dgm:spPr/>
      <dgm:t>
        <a:bodyPr/>
        <a:lstStyle/>
        <a:p>
          <a:endParaRPr lang="en-GB"/>
        </a:p>
      </dgm:t>
    </dgm:pt>
    <dgm:pt modelId="{A9728151-EEA6-4353-ABE4-61444CC3A399}" type="sibTrans" cxnId="{61B6FA98-614A-4F1B-A89F-78A5BC4D0767}">
      <dgm:prSet/>
      <dgm:spPr/>
      <dgm:t>
        <a:bodyPr/>
        <a:lstStyle/>
        <a:p>
          <a:endParaRPr lang="en-GB"/>
        </a:p>
      </dgm:t>
    </dgm:pt>
    <dgm:pt modelId="{1437DE61-8E00-4C44-AD33-9A0FEF0D9002}" type="pres">
      <dgm:prSet presAssocID="{3B484BA8-4334-4382-BE4B-9A0962B30D59}" presName="Name0" presStyleCnt="0">
        <dgm:presLayoutVars>
          <dgm:dir/>
          <dgm:resizeHandles val="exact"/>
        </dgm:presLayoutVars>
      </dgm:prSet>
      <dgm:spPr/>
    </dgm:pt>
    <dgm:pt modelId="{FF8A24EB-9FB5-42E7-915E-1D262C13D6EF}" type="pres">
      <dgm:prSet presAssocID="{3B484BA8-4334-4382-BE4B-9A0962B30D59}" presName="cycle" presStyleCnt="0"/>
      <dgm:spPr/>
    </dgm:pt>
    <dgm:pt modelId="{E459B2EF-78E5-4C4C-9621-9F358BA1BBF6}" type="pres">
      <dgm:prSet presAssocID="{3ED8B981-2419-49F1-AA3E-CE3171980363}" presName="nodeFirstNode" presStyleLbl="node1" presStyleIdx="0" presStyleCnt="6">
        <dgm:presLayoutVars>
          <dgm:bulletEnabled val="1"/>
        </dgm:presLayoutVars>
      </dgm:prSet>
      <dgm:spPr/>
    </dgm:pt>
    <dgm:pt modelId="{42A1014F-C10A-43B5-B673-6EF51C1A8221}" type="pres">
      <dgm:prSet presAssocID="{2D626B28-A9F8-4765-8027-75AAFB1D0F3F}" presName="sibTransFirstNode" presStyleLbl="bgShp" presStyleIdx="0" presStyleCnt="1"/>
      <dgm:spPr/>
    </dgm:pt>
    <dgm:pt modelId="{1DCE6A2F-32A4-459C-B4EE-2BC5CD056CF8}" type="pres">
      <dgm:prSet presAssocID="{DAE99FA4-C160-411B-B154-8B1A56869BD7}" presName="nodeFollowingNodes" presStyleLbl="node1" presStyleIdx="1" presStyleCnt="6">
        <dgm:presLayoutVars>
          <dgm:bulletEnabled val="1"/>
        </dgm:presLayoutVars>
      </dgm:prSet>
      <dgm:spPr/>
    </dgm:pt>
    <dgm:pt modelId="{490034F0-21B1-48AD-98DB-56501D9C839F}" type="pres">
      <dgm:prSet presAssocID="{55BE11E8-8A50-4E0F-BF8A-95A15CFF4463}" presName="nodeFollowingNodes" presStyleLbl="node1" presStyleIdx="2" presStyleCnt="6">
        <dgm:presLayoutVars>
          <dgm:bulletEnabled val="1"/>
        </dgm:presLayoutVars>
      </dgm:prSet>
      <dgm:spPr/>
    </dgm:pt>
    <dgm:pt modelId="{BF45597D-DF0B-48FC-94C3-6F29892A128A}" type="pres">
      <dgm:prSet presAssocID="{E959D2C4-3465-443A-9FD9-EF859A5B8B8C}" presName="nodeFollowingNodes" presStyleLbl="node1" presStyleIdx="3" presStyleCnt="6">
        <dgm:presLayoutVars>
          <dgm:bulletEnabled val="1"/>
        </dgm:presLayoutVars>
      </dgm:prSet>
      <dgm:spPr/>
    </dgm:pt>
    <dgm:pt modelId="{4DF67659-70DF-4BDF-B375-DA24C4CB4EF2}" type="pres">
      <dgm:prSet presAssocID="{BACAE75D-00C5-4EE5-9917-7515BA58D63A}" presName="nodeFollowingNodes" presStyleLbl="node1" presStyleIdx="4" presStyleCnt="6">
        <dgm:presLayoutVars>
          <dgm:bulletEnabled val="1"/>
        </dgm:presLayoutVars>
      </dgm:prSet>
      <dgm:spPr/>
    </dgm:pt>
    <dgm:pt modelId="{1B90B321-7EEB-4123-A963-3FBFB05603E4}" type="pres">
      <dgm:prSet presAssocID="{A9B2F543-A95E-4E48-9A13-34876E8ED9A1}" presName="nodeFollowingNodes" presStyleLbl="node1" presStyleIdx="5" presStyleCnt="6">
        <dgm:presLayoutVars>
          <dgm:bulletEnabled val="1"/>
        </dgm:presLayoutVars>
      </dgm:prSet>
      <dgm:spPr/>
    </dgm:pt>
  </dgm:ptLst>
  <dgm:cxnLst>
    <dgm:cxn modelId="{4E329219-8696-4661-B7B9-979231B719BD}" type="presOf" srcId="{3B484BA8-4334-4382-BE4B-9A0962B30D59}" destId="{1437DE61-8E00-4C44-AD33-9A0FEF0D9002}" srcOrd="0" destOrd="0" presId="urn:microsoft.com/office/officeart/2005/8/layout/cycle3"/>
    <dgm:cxn modelId="{D9945E1C-B1F4-4720-A158-38454D054AE5}" srcId="{3B484BA8-4334-4382-BE4B-9A0962B30D59}" destId="{BACAE75D-00C5-4EE5-9917-7515BA58D63A}" srcOrd="4" destOrd="0" parTransId="{45DDBBDB-4BC4-4CC2-9849-55DBBC94ADA4}" sibTransId="{B86E6B9B-BFCE-4901-8E72-3D21FCAEDBA8}"/>
    <dgm:cxn modelId="{E6C8362A-3943-4F0D-8365-ACF3E6EDB557}" srcId="{3B484BA8-4334-4382-BE4B-9A0962B30D59}" destId="{3ED8B981-2419-49F1-AA3E-CE3171980363}" srcOrd="0" destOrd="0" parTransId="{3A986244-103F-4CA8-81D1-2C7781C60B00}" sibTransId="{2D626B28-A9F8-4765-8027-75AAFB1D0F3F}"/>
    <dgm:cxn modelId="{B28EA433-25B7-4FB6-92A4-52A3BCD5DF95}" type="presOf" srcId="{2D626B28-A9F8-4765-8027-75AAFB1D0F3F}" destId="{42A1014F-C10A-43B5-B673-6EF51C1A8221}" srcOrd="0" destOrd="0" presId="urn:microsoft.com/office/officeart/2005/8/layout/cycle3"/>
    <dgm:cxn modelId="{E4891462-AC6C-4DE7-9EF2-379C79BC6946}" type="presOf" srcId="{BACAE75D-00C5-4EE5-9917-7515BA58D63A}" destId="{4DF67659-70DF-4BDF-B375-DA24C4CB4EF2}" srcOrd="0" destOrd="0" presId="urn:microsoft.com/office/officeart/2005/8/layout/cycle3"/>
    <dgm:cxn modelId="{32254C66-AAB7-4E19-B499-4FC54C194164}" srcId="{3B484BA8-4334-4382-BE4B-9A0962B30D59}" destId="{DAE99FA4-C160-411B-B154-8B1A56869BD7}" srcOrd="1" destOrd="0" parTransId="{8EC597DB-714E-4F76-AE44-71176EDC7046}" sibTransId="{2FC829A5-4F35-4B05-9609-2406216F002D}"/>
    <dgm:cxn modelId="{225E7269-8737-4150-8635-E3ACFFDCFAC7}" srcId="{3B484BA8-4334-4382-BE4B-9A0962B30D59}" destId="{55BE11E8-8A50-4E0F-BF8A-95A15CFF4463}" srcOrd="2" destOrd="0" parTransId="{DCF610E3-C496-4066-8D97-9265ECD24E27}" sibTransId="{292E318F-F578-4DC4-A204-F672C4692765}"/>
    <dgm:cxn modelId="{37BA5284-F1CD-4266-A86D-934076C1360A}" type="presOf" srcId="{3ED8B981-2419-49F1-AA3E-CE3171980363}" destId="{E459B2EF-78E5-4C4C-9621-9F358BA1BBF6}" srcOrd="0" destOrd="0" presId="urn:microsoft.com/office/officeart/2005/8/layout/cycle3"/>
    <dgm:cxn modelId="{8596F08F-5003-4124-BE26-BADB7CDF91AE}" type="presOf" srcId="{A9B2F543-A95E-4E48-9A13-34876E8ED9A1}" destId="{1B90B321-7EEB-4123-A963-3FBFB05603E4}" srcOrd="0" destOrd="0" presId="urn:microsoft.com/office/officeart/2005/8/layout/cycle3"/>
    <dgm:cxn modelId="{61B6FA98-614A-4F1B-A89F-78A5BC4D0767}" srcId="{3B484BA8-4334-4382-BE4B-9A0962B30D59}" destId="{A9B2F543-A95E-4E48-9A13-34876E8ED9A1}" srcOrd="5" destOrd="0" parTransId="{597D9912-CCC3-4D35-8543-06EBB1AC7575}" sibTransId="{A9728151-EEA6-4353-ABE4-61444CC3A399}"/>
    <dgm:cxn modelId="{A84BA9A2-3BD7-44F0-8604-4B3AD7BBC603}" type="presOf" srcId="{DAE99FA4-C160-411B-B154-8B1A56869BD7}" destId="{1DCE6A2F-32A4-459C-B4EE-2BC5CD056CF8}" srcOrd="0" destOrd="0" presId="urn:microsoft.com/office/officeart/2005/8/layout/cycle3"/>
    <dgm:cxn modelId="{8E2E0CC5-EA18-43D7-8235-0EAAC16ED71E}" type="presOf" srcId="{E959D2C4-3465-443A-9FD9-EF859A5B8B8C}" destId="{BF45597D-DF0B-48FC-94C3-6F29892A128A}" srcOrd="0" destOrd="0" presId="urn:microsoft.com/office/officeart/2005/8/layout/cycle3"/>
    <dgm:cxn modelId="{B87375C7-B2AD-4D1E-BB9B-89D5FA1426DD}" srcId="{3B484BA8-4334-4382-BE4B-9A0962B30D59}" destId="{E959D2C4-3465-443A-9FD9-EF859A5B8B8C}" srcOrd="3" destOrd="0" parTransId="{E5F61252-ED4D-4F5F-B67E-F0960BFD5A92}" sibTransId="{F44153C0-1E3A-4BE7-A0FE-F0AFF8D0B344}"/>
    <dgm:cxn modelId="{141272F9-E8A8-40B7-833E-F510A73CF3FA}" type="presOf" srcId="{55BE11E8-8A50-4E0F-BF8A-95A15CFF4463}" destId="{490034F0-21B1-48AD-98DB-56501D9C839F}" srcOrd="0" destOrd="0" presId="urn:microsoft.com/office/officeart/2005/8/layout/cycle3"/>
    <dgm:cxn modelId="{365BC3B3-D2DE-4D6E-9084-FC67E82DFD7F}" type="presParOf" srcId="{1437DE61-8E00-4C44-AD33-9A0FEF0D9002}" destId="{FF8A24EB-9FB5-42E7-915E-1D262C13D6EF}" srcOrd="0" destOrd="0" presId="urn:microsoft.com/office/officeart/2005/8/layout/cycle3"/>
    <dgm:cxn modelId="{E64B253B-5280-486E-AE67-A860DE11B61B}" type="presParOf" srcId="{FF8A24EB-9FB5-42E7-915E-1D262C13D6EF}" destId="{E459B2EF-78E5-4C4C-9621-9F358BA1BBF6}" srcOrd="0" destOrd="0" presId="urn:microsoft.com/office/officeart/2005/8/layout/cycle3"/>
    <dgm:cxn modelId="{8092171A-E7E5-4E16-8980-AA55048206F0}" type="presParOf" srcId="{FF8A24EB-9FB5-42E7-915E-1D262C13D6EF}" destId="{42A1014F-C10A-43B5-B673-6EF51C1A8221}" srcOrd="1" destOrd="0" presId="urn:microsoft.com/office/officeart/2005/8/layout/cycle3"/>
    <dgm:cxn modelId="{70B28323-40FC-4D54-BC17-A18839FC5B18}" type="presParOf" srcId="{FF8A24EB-9FB5-42E7-915E-1D262C13D6EF}" destId="{1DCE6A2F-32A4-459C-B4EE-2BC5CD056CF8}" srcOrd="2" destOrd="0" presId="urn:microsoft.com/office/officeart/2005/8/layout/cycle3"/>
    <dgm:cxn modelId="{F2716AB8-CBC2-47B9-8CA1-ABC65AB34AF4}" type="presParOf" srcId="{FF8A24EB-9FB5-42E7-915E-1D262C13D6EF}" destId="{490034F0-21B1-48AD-98DB-56501D9C839F}" srcOrd="3" destOrd="0" presId="urn:microsoft.com/office/officeart/2005/8/layout/cycle3"/>
    <dgm:cxn modelId="{E17D6024-3F01-4E3E-9647-8375F16FA6AB}" type="presParOf" srcId="{FF8A24EB-9FB5-42E7-915E-1D262C13D6EF}" destId="{BF45597D-DF0B-48FC-94C3-6F29892A128A}" srcOrd="4" destOrd="0" presId="urn:microsoft.com/office/officeart/2005/8/layout/cycle3"/>
    <dgm:cxn modelId="{4E634C73-27C0-464D-B4A7-EA1DEEC1A5C5}" type="presParOf" srcId="{FF8A24EB-9FB5-42E7-915E-1D262C13D6EF}" destId="{4DF67659-70DF-4BDF-B375-DA24C4CB4EF2}" srcOrd="5" destOrd="0" presId="urn:microsoft.com/office/officeart/2005/8/layout/cycle3"/>
    <dgm:cxn modelId="{0FC32529-471D-4AEC-9001-B04127055042}" type="presParOf" srcId="{FF8A24EB-9FB5-42E7-915E-1D262C13D6EF}" destId="{1B90B321-7EEB-4123-A963-3FBFB05603E4}" srcOrd="6"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B484BA8-4334-4382-BE4B-9A0962B30D59}" type="doc">
      <dgm:prSet loTypeId="urn:microsoft.com/office/officeart/2005/8/layout/cycle3" loCatId="cycle" qsTypeId="urn:microsoft.com/office/officeart/2005/8/quickstyle/simple1" qsCatId="simple" csTypeId="urn:microsoft.com/office/officeart/2005/8/colors/colorful5" csCatId="colorful" phldr="1"/>
      <dgm:spPr/>
      <dgm:t>
        <a:bodyPr/>
        <a:lstStyle/>
        <a:p>
          <a:endParaRPr lang="en-GB"/>
        </a:p>
      </dgm:t>
    </dgm:pt>
    <dgm:pt modelId="{3ED8B981-2419-49F1-AA3E-CE3171980363}">
      <dgm:prSet phldrT="[Tekst]"/>
      <dgm:spPr>
        <a:solidFill>
          <a:schemeClr val="bg1">
            <a:lumMod val="95000"/>
            <a:alpha val="97000"/>
          </a:schemeClr>
        </a:solidFill>
        <a:ln>
          <a:solidFill>
            <a:srgbClr val="00B0F0"/>
          </a:solidFill>
        </a:ln>
      </dgm:spPr>
      <dgm:t>
        <a:bodyPr/>
        <a:lstStyle/>
        <a:p>
          <a:r>
            <a:rPr lang="nl-NL" err="1">
              <a:solidFill>
                <a:schemeClr val="tx1"/>
              </a:solidFill>
            </a:rPr>
            <a:t>Mental</a:t>
          </a:r>
          <a:r>
            <a:rPr lang="nl-NL">
              <a:solidFill>
                <a:schemeClr val="tx1"/>
              </a:solidFill>
            </a:rPr>
            <a:t> model</a:t>
          </a:r>
          <a:endParaRPr lang="en-GB">
            <a:solidFill>
              <a:schemeClr val="tx1"/>
            </a:solidFill>
          </a:endParaRPr>
        </a:p>
      </dgm:t>
    </dgm:pt>
    <dgm:pt modelId="{3A986244-103F-4CA8-81D1-2C7781C60B00}" type="parTrans" cxnId="{E6C8362A-3943-4F0D-8365-ACF3E6EDB557}">
      <dgm:prSet/>
      <dgm:spPr/>
      <dgm:t>
        <a:bodyPr/>
        <a:lstStyle/>
        <a:p>
          <a:endParaRPr lang="en-GB"/>
        </a:p>
      </dgm:t>
    </dgm:pt>
    <dgm:pt modelId="{2D626B28-A9F8-4765-8027-75AAFB1D0F3F}" type="sibTrans" cxnId="{E6C8362A-3943-4F0D-8365-ACF3E6EDB557}">
      <dgm:prSet/>
      <dgm:spPr>
        <a:solidFill>
          <a:schemeClr val="accent1">
            <a:lumMod val="20000"/>
            <a:lumOff val="80000"/>
          </a:schemeClr>
        </a:solidFill>
      </dgm:spPr>
      <dgm:t>
        <a:bodyPr/>
        <a:lstStyle/>
        <a:p>
          <a:endParaRPr lang="en-GB"/>
        </a:p>
      </dgm:t>
    </dgm:pt>
    <dgm:pt modelId="{DAE99FA4-C160-411B-B154-8B1A56869BD7}">
      <dgm:prSet phldrT="[Tekst]"/>
      <dgm:spPr>
        <a:solidFill>
          <a:schemeClr val="bg2">
            <a:lumMod val="40000"/>
            <a:lumOff val="60000"/>
            <a:alpha val="97000"/>
          </a:schemeClr>
        </a:solidFill>
        <a:ln>
          <a:solidFill>
            <a:srgbClr val="00B0F0"/>
          </a:solidFill>
        </a:ln>
      </dgm:spPr>
      <dgm:t>
        <a:bodyPr/>
        <a:lstStyle/>
        <a:p>
          <a:r>
            <a:rPr lang="nl-NL" b="1" err="1">
              <a:solidFill>
                <a:schemeClr val="tx1"/>
              </a:solidFill>
            </a:rPr>
            <a:t>Identify</a:t>
          </a:r>
          <a:r>
            <a:rPr lang="nl-NL" b="1">
              <a:solidFill>
                <a:schemeClr val="tx1"/>
              </a:solidFill>
            </a:rPr>
            <a:t> </a:t>
          </a:r>
          <a:r>
            <a:rPr lang="nl-NL" b="1" err="1">
              <a:solidFill>
                <a:schemeClr val="tx1"/>
              </a:solidFill>
            </a:rPr>
            <a:t>situation</a:t>
          </a:r>
          <a:endParaRPr lang="en-GB" b="1">
            <a:solidFill>
              <a:schemeClr val="tx1"/>
            </a:solidFill>
          </a:endParaRPr>
        </a:p>
      </dgm:t>
    </dgm:pt>
    <dgm:pt modelId="{8EC597DB-714E-4F76-AE44-71176EDC7046}" type="parTrans" cxnId="{32254C66-AAB7-4E19-B499-4FC54C194164}">
      <dgm:prSet/>
      <dgm:spPr/>
      <dgm:t>
        <a:bodyPr/>
        <a:lstStyle/>
        <a:p>
          <a:endParaRPr lang="en-GB"/>
        </a:p>
      </dgm:t>
    </dgm:pt>
    <dgm:pt modelId="{2FC829A5-4F35-4B05-9609-2406216F002D}" type="sibTrans" cxnId="{32254C66-AAB7-4E19-B499-4FC54C194164}">
      <dgm:prSet/>
      <dgm:spPr/>
      <dgm:t>
        <a:bodyPr/>
        <a:lstStyle/>
        <a:p>
          <a:endParaRPr lang="en-GB"/>
        </a:p>
      </dgm:t>
    </dgm:pt>
    <dgm:pt modelId="{55BE11E8-8A50-4E0F-BF8A-95A15CFF4463}">
      <dgm:prSet phldrT="[Tekst]"/>
      <dgm:spPr>
        <a:solidFill>
          <a:schemeClr val="bg1">
            <a:lumMod val="95000"/>
            <a:alpha val="97000"/>
          </a:schemeClr>
        </a:solidFill>
        <a:ln>
          <a:solidFill>
            <a:srgbClr val="00B0F0"/>
          </a:solidFill>
        </a:ln>
      </dgm:spPr>
      <dgm:t>
        <a:bodyPr/>
        <a:lstStyle/>
        <a:p>
          <a:r>
            <a:rPr lang="nl-NL" err="1">
              <a:solidFill>
                <a:schemeClr val="tx1"/>
              </a:solidFill>
            </a:rPr>
            <a:t>Predict</a:t>
          </a:r>
          <a:r>
            <a:rPr lang="nl-NL">
              <a:solidFill>
                <a:schemeClr val="tx1"/>
              </a:solidFill>
            </a:rPr>
            <a:t> </a:t>
          </a:r>
          <a:r>
            <a:rPr lang="nl-NL" err="1">
              <a:solidFill>
                <a:schemeClr val="tx1"/>
              </a:solidFill>
            </a:rPr>
            <a:t>future</a:t>
          </a:r>
          <a:r>
            <a:rPr lang="nl-NL">
              <a:solidFill>
                <a:schemeClr val="tx1"/>
              </a:solidFill>
            </a:rPr>
            <a:t> </a:t>
          </a:r>
          <a:r>
            <a:rPr lang="nl-NL" err="1">
              <a:solidFill>
                <a:schemeClr val="tx1"/>
              </a:solidFill>
            </a:rPr>
            <a:t>states</a:t>
          </a:r>
          <a:endParaRPr lang="en-GB">
            <a:solidFill>
              <a:schemeClr val="tx1"/>
            </a:solidFill>
          </a:endParaRPr>
        </a:p>
      </dgm:t>
    </dgm:pt>
    <dgm:pt modelId="{DCF610E3-C496-4066-8D97-9265ECD24E27}" type="parTrans" cxnId="{225E7269-8737-4150-8635-E3ACFFDCFAC7}">
      <dgm:prSet/>
      <dgm:spPr/>
      <dgm:t>
        <a:bodyPr/>
        <a:lstStyle/>
        <a:p>
          <a:endParaRPr lang="en-GB"/>
        </a:p>
      </dgm:t>
    </dgm:pt>
    <dgm:pt modelId="{292E318F-F578-4DC4-A204-F672C4692765}" type="sibTrans" cxnId="{225E7269-8737-4150-8635-E3ACFFDCFAC7}">
      <dgm:prSet/>
      <dgm:spPr/>
      <dgm:t>
        <a:bodyPr/>
        <a:lstStyle/>
        <a:p>
          <a:endParaRPr lang="en-GB"/>
        </a:p>
      </dgm:t>
    </dgm:pt>
    <dgm:pt modelId="{BACAE75D-00C5-4EE5-9917-7515BA58D63A}">
      <dgm:prSet phldrT="[Tekst]"/>
      <dgm:spPr>
        <a:solidFill>
          <a:schemeClr val="bg1">
            <a:lumMod val="95000"/>
            <a:alpha val="97000"/>
          </a:schemeClr>
        </a:solidFill>
        <a:ln>
          <a:solidFill>
            <a:srgbClr val="00B0F0"/>
          </a:solidFill>
        </a:ln>
      </dgm:spPr>
      <dgm:t>
        <a:bodyPr/>
        <a:lstStyle/>
        <a:p>
          <a:r>
            <a:rPr lang="nl-NL">
              <a:solidFill>
                <a:schemeClr val="tx1"/>
              </a:solidFill>
            </a:rPr>
            <a:t>Action</a:t>
          </a:r>
          <a:endParaRPr lang="en-GB">
            <a:solidFill>
              <a:schemeClr val="tx1"/>
            </a:solidFill>
          </a:endParaRPr>
        </a:p>
      </dgm:t>
    </dgm:pt>
    <dgm:pt modelId="{45DDBBDB-4BC4-4CC2-9849-55DBBC94ADA4}" type="parTrans" cxnId="{D9945E1C-B1F4-4720-A158-38454D054AE5}">
      <dgm:prSet/>
      <dgm:spPr/>
      <dgm:t>
        <a:bodyPr/>
        <a:lstStyle/>
        <a:p>
          <a:endParaRPr lang="en-GB"/>
        </a:p>
      </dgm:t>
    </dgm:pt>
    <dgm:pt modelId="{B86E6B9B-BFCE-4901-8E72-3D21FCAEDBA8}" type="sibTrans" cxnId="{D9945E1C-B1F4-4720-A158-38454D054AE5}">
      <dgm:prSet/>
      <dgm:spPr/>
      <dgm:t>
        <a:bodyPr/>
        <a:lstStyle/>
        <a:p>
          <a:endParaRPr lang="en-GB"/>
        </a:p>
      </dgm:t>
    </dgm:pt>
    <dgm:pt modelId="{E959D2C4-3465-443A-9FD9-EF859A5B8B8C}">
      <dgm:prSet phldrT="[Tekst]"/>
      <dgm:spPr>
        <a:solidFill>
          <a:schemeClr val="bg1">
            <a:lumMod val="95000"/>
            <a:alpha val="97000"/>
          </a:schemeClr>
        </a:solidFill>
        <a:ln>
          <a:solidFill>
            <a:srgbClr val="00B0F0"/>
          </a:solidFill>
        </a:ln>
      </dgm:spPr>
      <dgm:t>
        <a:bodyPr/>
        <a:lstStyle/>
        <a:p>
          <a:r>
            <a:rPr lang="nl-NL" err="1">
              <a:solidFill>
                <a:schemeClr val="tx1"/>
              </a:solidFill>
            </a:rPr>
            <a:t>Strategy</a:t>
          </a:r>
          <a:endParaRPr lang="en-GB">
            <a:solidFill>
              <a:schemeClr val="tx1"/>
            </a:solidFill>
          </a:endParaRPr>
        </a:p>
      </dgm:t>
    </dgm:pt>
    <dgm:pt modelId="{E5F61252-ED4D-4F5F-B67E-F0960BFD5A92}" type="parTrans" cxnId="{B87375C7-B2AD-4D1E-BB9B-89D5FA1426DD}">
      <dgm:prSet/>
      <dgm:spPr/>
      <dgm:t>
        <a:bodyPr/>
        <a:lstStyle/>
        <a:p>
          <a:endParaRPr lang="en-GB"/>
        </a:p>
      </dgm:t>
    </dgm:pt>
    <dgm:pt modelId="{F44153C0-1E3A-4BE7-A0FE-F0AFF8D0B344}" type="sibTrans" cxnId="{B87375C7-B2AD-4D1E-BB9B-89D5FA1426DD}">
      <dgm:prSet/>
      <dgm:spPr/>
      <dgm:t>
        <a:bodyPr/>
        <a:lstStyle/>
        <a:p>
          <a:endParaRPr lang="en-GB"/>
        </a:p>
      </dgm:t>
    </dgm:pt>
    <dgm:pt modelId="{A9B2F543-A95E-4E48-9A13-34876E8ED9A1}">
      <dgm:prSet phldrT="[Tekst]"/>
      <dgm:spPr>
        <a:solidFill>
          <a:schemeClr val="bg1">
            <a:lumMod val="95000"/>
            <a:alpha val="97000"/>
          </a:schemeClr>
        </a:solidFill>
        <a:ln>
          <a:solidFill>
            <a:srgbClr val="00B0F0"/>
          </a:solidFill>
        </a:ln>
      </dgm:spPr>
      <dgm:t>
        <a:bodyPr/>
        <a:lstStyle/>
        <a:p>
          <a:r>
            <a:rPr lang="nl-NL" err="1">
              <a:solidFill>
                <a:schemeClr val="tx1"/>
              </a:solidFill>
            </a:rPr>
            <a:t>Result</a:t>
          </a:r>
          <a:endParaRPr lang="en-GB">
            <a:solidFill>
              <a:schemeClr val="tx1"/>
            </a:solidFill>
          </a:endParaRPr>
        </a:p>
      </dgm:t>
    </dgm:pt>
    <dgm:pt modelId="{597D9912-CCC3-4D35-8543-06EBB1AC7575}" type="parTrans" cxnId="{61B6FA98-614A-4F1B-A89F-78A5BC4D0767}">
      <dgm:prSet/>
      <dgm:spPr/>
      <dgm:t>
        <a:bodyPr/>
        <a:lstStyle/>
        <a:p>
          <a:endParaRPr lang="en-GB"/>
        </a:p>
      </dgm:t>
    </dgm:pt>
    <dgm:pt modelId="{A9728151-EEA6-4353-ABE4-61444CC3A399}" type="sibTrans" cxnId="{61B6FA98-614A-4F1B-A89F-78A5BC4D0767}">
      <dgm:prSet/>
      <dgm:spPr/>
      <dgm:t>
        <a:bodyPr/>
        <a:lstStyle/>
        <a:p>
          <a:endParaRPr lang="en-GB"/>
        </a:p>
      </dgm:t>
    </dgm:pt>
    <dgm:pt modelId="{1437DE61-8E00-4C44-AD33-9A0FEF0D9002}" type="pres">
      <dgm:prSet presAssocID="{3B484BA8-4334-4382-BE4B-9A0962B30D59}" presName="Name0" presStyleCnt="0">
        <dgm:presLayoutVars>
          <dgm:dir/>
          <dgm:resizeHandles val="exact"/>
        </dgm:presLayoutVars>
      </dgm:prSet>
      <dgm:spPr/>
    </dgm:pt>
    <dgm:pt modelId="{FF8A24EB-9FB5-42E7-915E-1D262C13D6EF}" type="pres">
      <dgm:prSet presAssocID="{3B484BA8-4334-4382-BE4B-9A0962B30D59}" presName="cycle" presStyleCnt="0"/>
      <dgm:spPr/>
    </dgm:pt>
    <dgm:pt modelId="{E459B2EF-78E5-4C4C-9621-9F358BA1BBF6}" type="pres">
      <dgm:prSet presAssocID="{3ED8B981-2419-49F1-AA3E-CE3171980363}" presName="nodeFirstNode" presStyleLbl="node1" presStyleIdx="0" presStyleCnt="6">
        <dgm:presLayoutVars>
          <dgm:bulletEnabled val="1"/>
        </dgm:presLayoutVars>
      </dgm:prSet>
      <dgm:spPr/>
    </dgm:pt>
    <dgm:pt modelId="{42A1014F-C10A-43B5-B673-6EF51C1A8221}" type="pres">
      <dgm:prSet presAssocID="{2D626B28-A9F8-4765-8027-75AAFB1D0F3F}" presName="sibTransFirstNode" presStyleLbl="bgShp" presStyleIdx="0" presStyleCnt="1"/>
      <dgm:spPr/>
    </dgm:pt>
    <dgm:pt modelId="{1DCE6A2F-32A4-459C-B4EE-2BC5CD056CF8}" type="pres">
      <dgm:prSet presAssocID="{DAE99FA4-C160-411B-B154-8B1A56869BD7}" presName="nodeFollowingNodes" presStyleLbl="node1" presStyleIdx="1" presStyleCnt="6">
        <dgm:presLayoutVars>
          <dgm:bulletEnabled val="1"/>
        </dgm:presLayoutVars>
      </dgm:prSet>
      <dgm:spPr/>
    </dgm:pt>
    <dgm:pt modelId="{490034F0-21B1-48AD-98DB-56501D9C839F}" type="pres">
      <dgm:prSet presAssocID="{55BE11E8-8A50-4E0F-BF8A-95A15CFF4463}" presName="nodeFollowingNodes" presStyleLbl="node1" presStyleIdx="2" presStyleCnt="6">
        <dgm:presLayoutVars>
          <dgm:bulletEnabled val="1"/>
        </dgm:presLayoutVars>
      </dgm:prSet>
      <dgm:spPr/>
    </dgm:pt>
    <dgm:pt modelId="{BF45597D-DF0B-48FC-94C3-6F29892A128A}" type="pres">
      <dgm:prSet presAssocID="{E959D2C4-3465-443A-9FD9-EF859A5B8B8C}" presName="nodeFollowingNodes" presStyleLbl="node1" presStyleIdx="3" presStyleCnt="6">
        <dgm:presLayoutVars>
          <dgm:bulletEnabled val="1"/>
        </dgm:presLayoutVars>
      </dgm:prSet>
      <dgm:spPr/>
    </dgm:pt>
    <dgm:pt modelId="{4DF67659-70DF-4BDF-B375-DA24C4CB4EF2}" type="pres">
      <dgm:prSet presAssocID="{BACAE75D-00C5-4EE5-9917-7515BA58D63A}" presName="nodeFollowingNodes" presStyleLbl="node1" presStyleIdx="4" presStyleCnt="6">
        <dgm:presLayoutVars>
          <dgm:bulletEnabled val="1"/>
        </dgm:presLayoutVars>
      </dgm:prSet>
      <dgm:spPr/>
    </dgm:pt>
    <dgm:pt modelId="{1B90B321-7EEB-4123-A963-3FBFB05603E4}" type="pres">
      <dgm:prSet presAssocID="{A9B2F543-A95E-4E48-9A13-34876E8ED9A1}" presName="nodeFollowingNodes" presStyleLbl="node1" presStyleIdx="5" presStyleCnt="6">
        <dgm:presLayoutVars>
          <dgm:bulletEnabled val="1"/>
        </dgm:presLayoutVars>
      </dgm:prSet>
      <dgm:spPr/>
    </dgm:pt>
  </dgm:ptLst>
  <dgm:cxnLst>
    <dgm:cxn modelId="{4E329219-8696-4661-B7B9-979231B719BD}" type="presOf" srcId="{3B484BA8-4334-4382-BE4B-9A0962B30D59}" destId="{1437DE61-8E00-4C44-AD33-9A0FEF0D9002}" srcOrd="0" destOrd="0" presId="urn:microsoft.com/office/officeart/2005/8/layout/cycle3"/>
    <dgm:cxn modelId="{D9945E1C-B1F4-4720-A158-38454D054AE5}" srcId="{3B484BA8-4334-4382-BE4B-9A0962B30D59}" destId="{BACAE75D-00C5-4EE5-9917-7515BA58D63A}" srcOrd="4" destOrd="0" parTransId="{45DDBBDB-4BC4-4CC2-9849-55DBBC94ADA4}" sibTransId="{B86E6B9B-BFCE-4901-8E72-3D21FCAEDBA8}"/>
    <dgm:cxn modelId="{E6C8362A-3943-4F0D-8365-ACF3E6EDB557}" srcId="{3B484BA8-4334-4382-BE4B-9A0962B30D59}" destId="{3ED8B981-2419-49F1-AA3E-CE3171980363}" srcOrd="0" destOrd="0" parTransId="{3A986244-103F-4CA8-81D1-2C7781C60B00}" sibTransId="{2D626B28-A9F8-4765-8027-75AAFB1D0F3F}"/>
    <dgm:cxn modelId="{B28EA433-25B7-4FB6-92A4-52A3BCD5DF95}" type="presOf" srcId="{2D626B28-A9F8-4765-8027-75AAFB1D0F3F}" destId="{42A1014F-C10A-43B5-B673-6EF51C1A8221}" srcOrd="0" destOrd="0" presId="urn:microsoft.com/office/officeart/2005/8/layout/cycle3"/>
    <dgm:cxn modelId="{E4891462-AC6C-4DE7-9EF2-379C79BC6946}" type="presOf" srcId="{BACAE75D-00C5-4EE5-9917-7515BA58D63A}" destId="{4DF67659-70DF-4BDF-B375-DA24C4CB4EF2}" srcOrd="0" destOrd="0" presId="urn:microsoft.com/office/officeart/2005/8/layout/cycle3"/>
    <dgm:cxn modelId="{32254C66-AAB7-4E19-B499-4FC54C194164}" srcId="{3B484BA8-4334-4382-BE4B-9A0962B30D59}" destId="{DAE99FA4-C160-411B-B154-8B1A56869BD7}" srcOrd="1" destOrd="0" parTransId="{8EC597DB-714E-4F76-AE44-71176EDC7046}" sibTransId="{2FC829A5-4F35-4B05-9609-2406216F002D}"/>
    <dgm:cxn modelId="{225E7269-8737-4150-8635-E3ACFFDCFAC7}" srcId="{3B484BA8-4334-4382-BE4B-9A0962B30D59}" destId="{55BE11E8-8A50-4E0F-BF8A-95A15CFF4463}" srcOrd="2" destOrd="0" parTransId="{DCF610E3-C496-4066-8D97-9265ECD24E27}" sibTransId="{292E318F-F578-4DC4-A204-F672C4692765}"/>
    <dgm:cxn modelId="{37BA5284-F1CD-4266-A86D-934076C1360A}" type="presOf" srcId="{3ED8B981-2419-49F1-AA3E-CE3171980363}" destId="{E459B2EF-78E5-4C4C-9621-9F358BA1BBF6}" srcOrd="0" destOrd="0" presId="urn:microsoft.com/office/officeart/2005/8/layout/cycle3"/>
    <dgm:cxn modelId="{8596F08F-5003-4124-BE26-BADB7CDF91AE}" type="presOf" srcId="{A9B2F543-A95E-4E48-9A13-34876E8ED9A1}" destId="{1B90B321-7EEB-4123-A963-3FBFB05603E4}" srcOrd="0" destOrd="0" presId="urn:microsoft.com/office/officeart/2005/8/layout/cycle3"/>
    <dgm:cxn modelId="{61B6FA98-614A-4F1B-A89F-78A5BC4D0767}" srcId="{3B484BA8-4334-4382-BE4B-9A0962B30D59}" destId="{A9B2F543-A95E-4E48-9A13-34876E8ED9A1}" srcOrd="5" destOrd="0" parTransId="{597D9912-CCC3-4D35-8543-06EBB1AC7575}" sibTransId="{A9728151-EEA6-4353-ABE4-61444CC3A399}"/>
    <dgm:cxn modelId="{A84BA9A2-3BD7-44F0-8604-4B3AD7BBC603}" type="presOf" srcId="{DAE99FA4-C160-411B-B154-8B1A56869BD7}" destId="{1DCE6A2F-32A4-459C-B4EE-2BC5CD056CF8}" srcOrd="0" destOrd="0" presId="urn:microsoft.com/office/officeart/2005/8/layout/cycle3"/>
    <dgm:cxn modelId="{8E2E0CC5-EA18-43D7-8235-0EAAC16ED71E}" type="presOf" srcId="{E959D2C4-3465-443A-9FD9-EF859A5B8B8C}" destId="{BF45597D-DF0B-48FC-94C3-6F29892A128A}" srcOrd="0" destOrd="0" presId="urn:microsoft.com/office/officeart/2005/8/layout/cycle3"/>
    <dgm:cxn modelId="{B87375C7-B2AD-4D1E-BB9B-89D5FA1426DD}" srcId="{3B484BA8-4334-4382-BE4B-9A0962B30D59}" destId="{E959D2C4-3465-443A-9FD9-EF859A5B8B8C}" srcOrd="3" destOrd="0" parTransId="{E5F61252-ED4D-4F5F-B67E-F0960BFD5A92}" sibTransId="{F44153C0-1E3A-4BE7-A0FE-F0AFF8D0B344}"/>
    <dgm:cxn modelId="{141272F9-E8A8-40B7-833E-F510A73CF3FA}" type="presOf" srcId="{55BE11E8-8A50-4E0F-BF8A-95A15CFF4463}" destId="{490034F0-21B1-48AD-98DB-56501D9C839F}" srcOrd="0" destOrd="0" presId="urn:microsoft.com/office/officeart/2005/8/layout/cycle3"/>
    <dgm:cxn modelId="{365BC3B3-D2DE-4D6E-9084-FC67E82DFD7F}" type="presParOf" srcId="{1437DE61-8E00-4C44-AD33-9A0FEF0D9002}" destId="{FF8A24EB-9FB5-42E7-915E-1D262C13D6EF}" srcOrd="0" destOrd="0" presId="urn:microsoft.com/office/officeart/2005/8/layout/cycle3"/>
    <dgm:cxn modelId="{E64B253B-5280-486E-AE67-A860DE11B61B}" type="presParOf" srcId="{FF8A24EB-9FB5-42E7-915E-1D262C13D6EF}" destId="{E459B2EF-78E5-4C4C-9621-9F358BA1BBF6}" srcOrd="0" destOrd="0" presId="urn:microsoft.com/office/officeart/2005/8/layout/cycle3"/>
    <dgm:cxn modelId="{8092171A-E7E5-4E16-8980-AA55048206F0}" type="presParOf" srcId="{FF8A24EB-9FB5-42E7-915E-1D262C13D6EF}" destId="{42A1014F-C10A-43B5-B673-6EF51C1A8221}" srcOrd="1" destOrd="0" presId="urn:microsoft.com/office/officeart/2005/8/layout/cycle3"/>
    <dgm:cxn modelId="{70B28323-40FC-4D54-BC17-A18839FC5B18}" type="presParOf" srcId="{FF8A24EB-9FB5-42E7-915E-1D262C13D6EF}" destId="{1DCE6A2F-32A4-459C-B4EE-2BC5CD056CF8}" srcOrd="2" destOrd="0" presId="urn:microsoft.com/office/officeart/2005/8/layout/cycle3"/>
    <dgm:cxn modelId="{F2716AB8-CBC2-47B9-8CA1-ABC65AB34AF4}" type="presParOf" srcId="{FF8A24EB-9FB5-42E7-915E-1D262C13D6EF}" destId="{490034F0-21B1-48AD-98DB-56501D9C839F}" srcOrd="3" destOrd="0" presId="urn:microsoft.com/office/officeart/2005/8/layout/cycle3"/>
    <dgm:cxn modelId="{E17D6024-3F01-4E3E-9647-8375F16FA6AB}" type="presParOf" srcId="{FF8A24EB-9FB5-42E7-915E-1D262C13D6EF}" destId="{BF45597D-DF0B-48FC-94C3-6F29892A128A}" srcOrd="4" destOrd="0" presId="urn:microsoft.com/office/officeart/2005/8/layout/cycle3"/>
    <dgm:cxn modelId="{4E634C73-27C0-464D-B4A7-EA1DEEC1A5C5}" type="presParOf" srcId="{FF8A24EB-9FB5-42E7-915E-1D262C13D6EF}" destId="{4DF67659-70DF-4BDF-B375-DA24C4CB4EF2}" srcOrd="5" destOrd="0" presId="urn:microsoft.com/office/officeart/2005/8/layout/cycle3"/>
    <dgm:cxn modelId="{0FC32529-471D-4AEC-9001-B04127055042}" type="presParOf" srcId="{FF8A24EB-9FB5-42E7-915E-1D262C13D6EF}" destId="{1B90B321-7EEB-4123-A963-3FBFB05603E4}" srcOrd="6"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B484BA8-4334-4382-BE4B-9A0962B30D59}" type="doc">
      <dgm:prSet loTypeId="urn:microsoft.com/office/officeart/2005/8/layout/cycle3" loCatId="cycle" qsTypeId="urn:microsoft.com/office/officeart/2005/8/quickstyle/simple1" qsCatId="simple" csTypeId="urn:microsoft.com/office/officeart/2005/8/colors/colorful5" csCatId="colorful" phldr="1"/>
      <dgm:spPr/>
      <dgm:t>
        <a:bodyPr/>
        <a:lstStyle/>
        <a:p>
          <a:endParaRPr lang="en-GB"/>
        </a:p>
      </dgm:t>
    </dgm:pt>
    <dgm:pt modelId="{3ED8B981-2419-49F1-AA3E-CE3171980363}">
      <dgm:prSet phldrT="[Tekst]"/>
      <dgm:spPr>
        <a:solidFill>
          <a:schemeClr val="bg1">
            <a:lumMod val="95000"/>
            <a:alpha val="97000"/>
          </a:schemeClr>
        </a:solidFill>
        <a:ln>
          <a:solidFill>
            <a:srgbClr val="00B0F0"/>
          </a:solidFill>
        </a:ln>
      </dgm:spPr>
      <dgm:t>
        <a:bodyPr/>
        <a:lstStyle/>
        <a:p>
          <a:r>
            <a:rPr lang="nl-NL" err="1">
              <a:solidFill>
                <a:schemeClr val="tx1"/>
              </a:solidFill>
            </a:rPr>
            <a:t>Mental</a:t>
          </a:r>
          <a:r>
            <a:rPr lang="nl-NL">
              <a:solidFill>
                <a:schemeClr val="tx1"/>
              </a:solidFill>
            </a:rPr>
            <a:t> model</a:t>
          </a:r>
          <a:endParaRPr lang="en-GB">
            <a:solidFill>
              <a:schemeClr val="tx1"/>
            </a:solidFill>
          </a:endParaRPr>
        </a:p>
      </dgm:t>
    </dgm:pt>
    <dgm:pt modelId="{3A986244-103F-4CA8-81D1-2C7781C60B00}" type="parTrans" cxnId="{E6C8362A-3943-4F0D-8365-ACF3E6EDB557}">
      <dgm:prSet/>
      <dgm:spPr/>
      <dgm:t>
        <a:bodyPr/>
        <a:lstStyle/>
        <a:p>
          <a:endParaRPr lang="en-GB"/>
        </a:p>
      </dgm:t>
    </dgm:pt>
    <dgm:pt modelId="{2D626B28-A9F8-4765-8027-75AAFB1D0F3F}" type="sibTrans" cxnId="{E6C8362A-3943-4F0D-8365-ACF3E6EDB557}">
      <dgm:prSet/>
      <dgm:spPr>
        <a:solidFill>
          <a:schemeClr val="accent1">
            <a:lumMod val="20000"/>
            <a:lumOff val="80000"/>
          </a:schemeClr>
        </a:solidFill>
      </dgm:spPr>
      <dgm:t>
        <a:bodyPr/>
        <a:lstStyle/>
        <a:p>
          <a:endParaRPr lang="en-GB"/>
        </a:p>
      </dgm:t>
    </dgm:pt>
    <dgm:pt modelId="{DAE99FA4-C160-411B-B154-8B1A56869BD7}">
      <dgm:prSet phldrT="[Tekst]"/>
      <dgm:spPr>
        <a:solidFill>
          <a:schemeClr val="bg1">
            <a:lumMod val="95000"/>
            <a:alpha val="97000"/>
          </a:schemeClr>
        </a:solidFill>
        <a:ln>
          <a:solidFill>
            <a:srgbClr val="00B0F0"/>
          </a:solidFill>
        </a:ln>
      </dgm:spPr>
      <dgm:t>
        <a:bodyPr/>
        <a:lstStyle/>
        <a:p>
          <a:r>
            <a:rPr lang="nl-NL" err="1">
              <a:solidFill>
                <a:schemeClr val="tx1"/>
              </a:solidFill>
            </a:rPr>
            <a:t>Identify</a:t>
          </a:r>
          <a:r>
            <a:rPr lang="nl-NL">
              <a:solidFill>
                <a:schemeClr val="tx1"/>
              </a:solidFill>
            </a:rPr>
            <a:t> </a:t>
          </a:r>
          <a:r>
            <a:rPr lang="nl-NL" err="1">
              <a:solidFill>
                <a:schemeClr val="tx1"/>
              </a:solidFill>
            </a:rPr>
            <a:t>situation</a:t>
          </a:r>
          <a:endParaRPr lang="en-GB">
            <a:solidFill>
              <a:schemeClr val="tx1"/>
            </a:solidFill>
          </a:endParaRPr>
        </a:p>
      </dgm:t>
    </dgm:pt>
    <dgm:pt modelId="{8EC597DB-714E-4F76-AE44-71176EDC7046}" type="parTrans" cxnId="{32254C66-AAB7-4E19-B499-4FC54C194164}">
      <dgm:prSet/>
      <dgm:spPr/>
      <dgm:t>
        <a:bodyPr/>
        <a:lstStyle/>
        <a:p>
          <a:endParaRPr lang="en-GB"/>
        </a:p>
      </dgm:t>
    </dgm:pt>
    <dgm:pt modelId="{2FC829A5-4F35-4B05-9609-2406216F002D}" type="sibTrans" cxnId="{32254C66-AAB7-4E19-B499-4FC54C194164}">
      <dgm:prSet/>
      <dgm:spPr/>
      <dgm:t>
        <a:bodyPr/>
        <a:lstStyle/>
        <a:p>
          <a:endParaRPr lang="en-GB"/>
        </a:p>
      </dgm:t>
    </dgm:pt>
    <dgm:pt modelId="{55BE11E8-8A50-4E0F-BF8A-95A15CFF4463}">
      <dgm:prSet phldrT="[Tekst]"/>
      <dgm:spPr>
        <a:solidFill>
          <a:schemeClr val="bg1">
            <a:lumMod val="95000"/>
            <a:alpha val="97000"/>
          </a:schemeClr>
        </a:solidFill>
        <a:ln>
          <a:solidFill>
            <a:srgbClr val="00B0F0"/>
          </a:solidFill>
        </a:ln>
      </dgm:spPr>
      <dgm:t>
        <a:bodyPr/>
        <a:lstStyle/>
        <a:p>
          <a:r>
            <a:rPr lang="nl-NL" err="1">
              <a:solidFill>
                <a:schemeClr val="tx1"/>
              </a:solidFill>
            </a:rPr>
            <a:t>Predict</a:t>
          </a:r>
          <a:r>
            <a:rPr lang="nl-NL">
              <a:solidFill>
                <a:schemeClr val="tx1"/>
              </a:solidFill>
            </a:rPr>
            <a:t> </a:t>
          </a:r>
          <a:r>
            <a:rPr lang="nl-NL" err="1">
              <a:solidFill>
                <a:schemeClr val="tx1"/>
              </a:solidFill>
            </a:rPr>
            <a:t>future</a:t>
          </a:r>
          <a:r>
            <a:rPr lang="nl-NL">
              <a:solidFill>
                <a:schemeClr val="tx1"/>
              </a:solidFill>
            </a:rPr>
            <a:t> </a:t>
          </a:r>
          <a:r>
            <a:rPr lang="nl-NL" err="1">
              <a:solidFill>
                <a:schemeClr val="tx1"/>
              </a:solidFill>
            </a:rPr>
            <a:t>states</a:t>
          </a:r>
          <a:endParaRPr lang="en-GB">
            <a:solidFill>
              <a:schemeClr val="tx1"/>
            </a:solidFill>
          </a:endParaRPr>
        </a:p>
      </dgm:t>
    </dgm:pt>
    <dgm:pt modelId="{DCF610E3-C496-4066-8D97-9265ECD24E27}" type="parTrans" cxnId="{225E7269-8737-4150-8635-E3ACFFDCFAC7}">
      <dgm:prSet/>
      <dgm:spPr/>
      <dgm:t>
        <a:bodyPr/>
        <a:lstStyle/>
        <a:p>
          <a:endParaRPr lang="en-GB"/>
        </a:p>
      </dgm:t>
    </dgm:pt>
    <dgm:pt modelId="{292E318F-F578-4DC4-A204-F672C4692765}" type="sibTrans" cxnId="{225E7269-8737-4150-8635-E3ACFFDCFAC7}">
      <dgm:prSet/>
      <dgm:spPr/>
      <dgm:t>
        <a:bodyPr/>
        <a:lstStyle/>
        <a:p>
          <a:endParaRPr lang="en-GB"/>
        </a:p>
      </dgm:t>
    </dgm:pt>
    <dgm:pt modelId="{BACAE75D-00C5-4EE5-9917-7515BA58D63A}">
      <dgm:prSet phldrT="[Tekst]"/>
      <dgm:spPr>
        <a:solidFill>
          <a:schemeClr val="bg1">
            <a:lumMod val="95000"/>
            <a:alpha val="97000"/>
          </a:schemeClr>
        </a:solidFill>
        <a:ln>
          <a:solidFill>
            <a:srgbClr val="00B0F0"/>
          </a:solidFill>
        </a:ln>
      </dgm:spPr>
      <dgm:t>
        <a:bodyPr/>
        <a:lstStyle/>
        <a:p>
          <a:r>
            <a:rPr lang="nl-NL">
              <a:solidFill>
                <a:schemeClr val="tx1"/>
              </a:solidFill>
            </a:rPr>
            <a:t>Action</a:t>
          </a:r>
          <a:endParaRPr lang="en-GB">
            <a:solidFill>
              <a:schemeClr val="tx1"/>
            </a:solidFill>
          </a:endParaRPr>
        </a:p>
      </dgm:t>
    </dgm:pt>
    <dgm:pt modelId="{45DDBBDB-4BC4-4CC2-9849-55DBBC94ADA4}" type="parTrans" cxnId="{D9945E1C-B1F4-4720-A158-38454D054AE5}">
      <dgm:prSet/>
      <dgm:spPr/>
      <dgm:t>
        <a:bodyPr/>
        <a:lstStyle/>
        <a:p>
          <a:endParaRPr lang="en-GB"/>
        </a:p>
      </dgm:t>
    </dgm:pt>
    <dgm:pt modelId="{B86E6B9B-BFCE-4901-8E72-3D21FCAEDBA8}" type="sibTrans" cxnId="{D9945E1C-B1F4-4720-A158-38454D054AE5}">
      <dgm:prSet/>
      <dgm:spPr/>
      <dgm:t>
        <a:bodyPr/>
        <a:lstStyle/>
        <a:p>
          <a:endParaRPr lang="en-GB"/>
        </a:p>
      </dgm:t>
    </dgm:pt>
    <dgm:pt modelId="{E959D2C4-3465-443A-9FD9-EF859A5B8B8C}">
      <dgm:prSet phldrT="[Tekst]"/>
      <dgm:spPr>
        <a:solidFill>
          <a:schemeClr val="bg2">
            <a:lumMod val="40000"/>
            <a:lumOff val="60000"/>
            <a:alpha val="97000"/>
          </a:schemeClr>
        </a:solidFill>
        <a:ln>
          <a:solidFill>
            <a:srgbClr val="00B0F0"/>
          </a:solidFill>
        </a:ln>
      </dgm:spPr>
      <dgm:t>
        <a:bodyPr/>
        <a:lstStyle/>
        <a:p>
          <a:r>
            <a:rPr lang="nl-NL" b="1" err="1">
              <a:solidFill>
                <a:schemeClr val="tx1"/>
              </a:solidFill>
            </a:rPr>
            <a:t>Strategy</a:t>
          </a:r>
          <a:endParaRPr lang="en-GB" b="1">
            <a:solidFill>
              <a:schemeClr val="tx1"/>
            </a:solidFill>
          </a:endParaRPr>
        </a:p>
      </dgm:t>
    </dgm:pt>
    <dgm:pt modelId="{E5F61252-ED4D-4F5F-B67E-F0960BFD5A92}" type="parTrans" cxnId="{B87375C7-B2AD-4D1E-BB9B-89D5FA1426DD}">
      <dgm:prSet/>
      <dgm:spPr/>
      <dgm:t>
        <a:bodyPr/>
        <a:lstStyle/>
        <a:p>
          <a:endParaRPr lang="en-GB"/>
        </a:p>
      </dgm:t>
    </dgm:pt>
    <dgm:pt modelId="{F44153C0-1E3A-4BE7-A0FE-F0AFF8D0B344}" type="sibTrans" cxnId="{B87375C7-B2AD-4D1E-BB9B-89D5FA1426DD}">
      <dgm:prSet/>
      <dgm:spPr/>
      <dgm:t>
        <a:bodyPr/>
        <a:lstStyle/>
        <a:p>
          <a:endParaRPr lang="en-GB"/>
        </a:p>
      </dgm:t>
    </dgm:pt>
    <dgm:pt modelId="{A9B2F543-A95E-4E48-9A13-34876E8ED9A1}">
      <dgm:prSet phldrT="[Tekst]"/>
      <dgm:spPr>
        <a:solidFill>
          <a:schemeClr val="bg1">
            <a:lumMod val="95000"/>
            <a:alpha val="97000"/>
          </a:schemeClr>
        </a:solidFill>
        <a:ln>
          <a:solidFill>
            <a:srgbClr val="00B0F0"/>
          </a:solidFill>
        </a:ln>
      </dgm:spPr>
      <dgm:t>
        <a:bodyPr/>
        <a:lstStyle/>
        <a:p>
          <a:r>
            <a:rPr lang="nl-NL" err="1">
              <a:solidFill>
                <a:schemeClr val="tx1"/>
              </a:solidFill>
            </a:rPr>
            <a:t>Result</a:t>
          </a:r>
          <a:endParaRPr lang="en-GB">
            <a:solidFill>
              <a:schemeClr val="tx1"/>
            </a:solidFill>
          </a:endParaRPr>
        </a:p>
      </dgm:t>
    </dgm:pt>
    <dgm:pt modelId="{597D9912-CCC3-4D35-8543-06EBB1AC7575}" type="parTrans" cxnId="{61B6FA98-614A-4F1B-A89F-78A5BC4D0767}">
      <dgm:prSet/>
      <dgm:spPr/>
      <dgm:t>
        <a:bodyPr/>
        <a:lstStyle/>
        <a:p>
          <a:endParaRPr lang="en-GB"/>
        </a:p>
      </dgm:t>
    </dgm:pt>
    <dgm:pt modelId="{A9728151-EEA6-4353-ABE4-61444CC3A399}" type="sibTrans" cxnId="{61B6FA98-614A-4F1B-A89F-78A5BC4D0767}">
      <dgm:prSet/>
      <dgm:spPr/>
      <dgm:t>
        <a:bodyPr/>
        <a:lstStyle/>
        <a:p>
          <a:endParaRPr lang="en-GB"/>
        </a:p>
      </dgm:t>
    </dgm:pt>
    <dgm:pt modelId="{1437DE61-8E00-4C44-AD33-9A0FEF0D9002}" type="pres">
      <dgm:prSet presAssocID="{3B484BA8-4334-4382-BE4B-9A0962B30D59}" presName="Name0" presStyleCnt="0">
        <dgm:presLayoutVars>
          <dgm:dir/>
          <dgm:resizeHandles val="exact"/>
        </dgm:presLayoutVars>
      </dgm:prSet>
      <dgm:spPr/>
    </dgm:pt>
    <dgm:pt modelId="{FF8A24EB-9FB5-42E7-915E-1D262C13D6EF}" type="pres">
      <dgm:prSet presAssocID="{3B484BA8-4334-4382-BE4B-9A0962B30D59}" presName="cycle" presStyleCnt="0"/>
      <dgm:spPr/>
    </dgm:pt>
    <dgm:pt modelId="{E459B2EF-78E5-4C4C-9621-9F358BA1BBF6}" type="pres">
      <dgm:prSet presAssocID="{3ED8B981-2419-49F1-AA3E-CE3171980363}" presName="nodeFirstNode" presStyleLbl="node1" presStyleIdx="0" presStyleCnt="6">
        <dgm:presLayoutVars>
          <dgm:bulletEnabled val="1"/>
        </dgm:presLayoutVars>
      </dgm:prSet>
      <dgm:spPr/>
    </dgm:pt>
    <dgm:pt modelId="{42A1014F-C10A-43B5-B673-6EF51C1A8221}" type="pres">
      <dgm:prSet presAssocID="{2D626B28-A9F8-4765-8027-75AAFB1D0F3F}" presName="sibTransFirstNode" presStyleLbl="bgShp" presStyleIdx="0" presStyleCnt="1"/>
      <dgm:spPr/>
    </dgm:pt>
    <dgm:pt modelId="{1DCE6A2F-32A4-459C-B4EE-2BC5CD056CF8}" type="pres">
      <dgm:prSet presAssocID="{DAE99FA4-C160-411B-B154-8B1A56869BD7}" presName="nodeFollowingNodes" presStyleLbl="node1" presStyleIdx="1" presStyleCnt="6">
        <dgm:presLayoutVars>
          <dgm:bulletEnabled val="1"/>
        </dgm:presLayoutVars>
      </dgm:prSet>
      <dgm:spPr/>
    </dgm:pt>
    <dgm:pt modelId="{490034F0-21B1-48AD-98DB-56501D9C839F}" type="pres">
      <dgm:prSet presAssocID="{55BE11E8-8A50-4E0F-BF8A-95A15CFF4463}" presName="nodeFollowingNodes" presStyleLbl="node1" presStyleIdx="2" presStyleCnt="6">
        <dgm:presLayoutVars>
          <dgm:bulletEnabled val="1"/>
        </dgm:presLayoutVars>
      </dgm:prSet>
      <dgm:spPr/>
    </dgm:pt>
    <dgm:pt modelId="{BF45597D-DF0B-48FC-94C3-6F29892A128A}" type="pres">
      <dgm:prSet presAssocID="{E959D2C4-3465-443A-9FD9-EF859A5B8B8C}" presName="nodeFollowingNodes" presStyleLbl="node1" presStyleIdx="3" presStyleCnt="6">
        <dgm:presLayoutVars>
          <dgm:bulletEnabled val="1"/>
        </dgm:presLayoutVars>
      </dgm:prSet>
      <dgm:spPr/>
    </dgm:pt>
    <dgm:pt modelId="{4DF67659-70DF-4BDF-B375-DA24C4CB4EF2}" type="pres">
      <dgm:prSet presAssocID="{BACAE75D-00C5-4EE5-9917-7515BA58D63A}" presName="nodeFollowingNodes" presStyleLbl="node1" presStyleIdx="4" presStyleCnt="6">
        <dgm:presLayoutVars>
          <dgm:bulletEnabled val="1"/>
        </dgm:presLayoutVars>
      </dgm:prSet>
      <dgm:spPr/>
    </dgm:pt>
    <dgm:pt modelId="{1B90B321-7EEB-4123-A963-3FBFB05603E4}" type="pres">
      <dgm:prSet presAssocID="{A9B2F543-A95E-4E48-9A13-34876E8ED9A1}" presName="nodeFollowingNodes" presStyleLbl="node1" presStyleIdx="5" presStyleCnt="6">
        <dgm:presLayoutVars>
          <dgm:bulletEnabled val="1"/>
        </dgm:presLayoutVars>
      </dgm:prSet>
      <dgm:spPr/>
    </dgm:pt>
  </dgm:ptLst>
  <dgm:cxnLst>
    <dgm:cxn modelId="{4E329219-8696-4661-B7B9-979231B719BD}" type="presOf" srcId="{3B484BA8-4334-4382-BE4B-9A0962B30D59}" destId="{1437DE61-8E00-4C44-AD33-9A0FEF0D9002}" srcOrd="0" destOrd="0" presId="urn:microsoft.com/office/officeart/2005/8/layout/cycle3"/>
    <dgm:cxn modelId="{D9945E1C-B1F4-4720-A158-38454D054AE5}" srcId="{3B484BA8-4334-4382-BE4B-9A0962B30D59}" destId="{BACAE75D-00C5-4EE5-9917-7515BA58D63A}" srcOrd="4" destOrd="0" parTransId="{45DDBBDB-4BC4-4CC2-9849-55DBBC94ADA4}" sibTransId="{B86E6B9B-BFCE-4901-8E72-3D21FCAEDBA8}"/>
    <dgm:cxn modelId="{E6C8362A-3943-4F0D-8365-ACF3E6EDB557}" srcId="{3B484BA8-4334-4382-BE4B-9A0962B30D59}" destId="{3ED8B981-2419-49F1-AA3E-CE3171980363}" srcOrd="0" destOrd="0" parTransId="{3A986244-103F-4CA8-81D1-2C7781C60B00}" sibTransId="{2D626B28-A9F8-4765-8027-75AAFB1D0F3F}"/>
    <dgm:cxn modelId="{B28EA433-25B7-4FB6-92A4-52A3BCD5DF95}" type="presOf" srcId="{2D626B28-A9F8-4765-8027-75AAFB1D0F3F}" destId="{42A1014F-C10A-43B5-B673-6EF51C1A8221}" srcOrd="0" destOrd="0" presId="urn:microsoft.com/office/officeart/2005/8/layout/cycle3"/>
    <dgm:cxn modelId="{E4891462-AC6C-4DE7-9EF2-379C79BC6946}" type="presOf" srcId="{BACAE75D-00C5-4EE5-9917-7515BA58D63A}" destId="{4DF67659-70DF-4BDF-B375-DA24C4CB4EF2}" srcOrd="0" destOrd="0" presId="urn:microsoft.com/office/officeart/2005/8/layout/cycle3"/>
    <dgm:cxn modelId="{32254C66-AAB7-4E19-B499-4FC54C194164}" srcId="{3B484BA8-4334-4382-BE4B-9A0962B30D59}" destId="{DAE99FA4-C160-411B-B154-8B1A56869BD7}" srcOrd="1" destOrd="0" parTransId="{8EC597DB-714E-4F76-AE44-71176EDC7046}" sibTransId="{2FC829A5-4F35-4B05-9609-2406216F002D}"/>
    <dgm:cxn modelId="{225E7269-8737-4150-8635-E3ACFFDCFAC7}" srcId="{3B484BA8-4334-4382-BE4B-9A0962B30D59}" destId="{55BE11E8-8A50-4E0F-BF8A-95A15CFF4463}" srcOrd="2" destOrd="0" parTransId="{DCF610E3-C496-4066-8D97-9265ECD24E27}" sibTransId="{292E318F-F578-4DC4-A204-F672C4692765}"/>
    <dgm:cxn modelId="{37BA5284-F1CD-4266-A86D-934076C1360A}" type="presOf" srcId="{3ED8B981-2419-49F1-AA3E-CE3171980363}" destId="{E459B2EF-78E5-4C4C-9621-9F358BA1BBF6}" srcOrd="0" destOrd="0" presId="urn:microsoft.com/office/officeart/2005/8/layout/cycle3"/>
    <dgm:cxn modelId="{8596F08F-5003-4124-BE26-BADB7CDF91AE}" type="presOf" srcId="{A9B2F543-A95E-4E48-9A13-34876E8ED9A1}" destId="{1B90B321-7EEB-4123-A963-3FBFB05603E4}" srcOrd="0" destOrd="0" presId="urn:microsoft.com/office/officeart/2005/8/layout/cycle3"/>
    <dgm:cxn modelId="{61B6FA98-614A-4F1B-A89F-78A5BC4D0767}" srcId="{3B484BA8-4334-4382-BE4B-9A0962B30D59}" destId="{A9B2F543-A95E-4E48-9A13-34876E8ED9A1}" srcOrd="5" destOrd="0" parTransId="{597D9912-CCC3-4D35-8543-06EBB1AC7575}" sibTransId="{A9728151-EEA6-4353-ABE4-61444CC3A399}"/>
    <dgm:cxn modelId="{A84BA9A2-3BD7-44F0-8604-4B3AD7BBC603}" type="presOf" srcId="{DAE99FA4-C160-411B-B154-8B1A56869BD7}" destId="{1DCE6A2F-32A4-459C-B4EE-2BC5CD056CF8}" srcOrd="0" destOrd="0" presId="urn:microsoft.com/office/officeart/2005/8/layout/cycle3"/>
    <dgm:cxn modelId="{8E2E0CC5-EA18-43D7-8235-0EAAC16ED71E}" type="presOf" srcId="{E959D2C4-3465-443A-9FD9-EF859A5B8B8C}" destId="{BF45597D-DF0B-48FC-94C3-6F29892A128A}" srcOrd="0" destOrd="0" presId="urn:microsoft.com/office/officeart/2005/8/layout/cycle3"/>
    <dgm:cxn modelId="{B87375C7-B2AD-4D1E-BB9B-89D5FA1426DD}" srcId="{3B484BA8-4334-4382-BE4B-9A0962B30D59}" destId="{E959D2C4-3465-443A-9FD9-EF859A5B8B8C}" srcOrd="3" destOrd="0" parTransId="{E5F61252-ED4D-4F5F-B67E-F0960BFD5A92}" sibTransId="{F44153C0-1E3A-4BE7-A0FE-F0AFF8D0B344}"/>
    <dgm:cxn modelId="{141272F9-E8A8-40B7-833E-F510A73CF3FA}" type="presOf" srcId="{55BE11E8-8A50-4E0F-BF8A-95A15CFF4463}" destId="{490034F0-21B1-48AD-98DB-56501D9C839F}" srcOrd="0" destOrd="0" presId="urn:microsoft.com/office/officeart/2005/8/layout/cycle3"/>
    <dgm:cxn modelId="{365BC3B3-D2DE-4D6E-9084-FC67E82DFD7F}" type="presParOf" srcId="{1437DE61-8E00-4C44-AD33-9A0FEF0D9002}" destId="{FF8A24EB-9FB5-42E7-915E-1D262C13D6EF}" srcOrd="0" destOrd="0" presId="urn:microsoft.com/office/officeart/2005/8/layout/cycle3"/>
    <dgm:cxn modelId="{E64B253B-5280-486E-AE67-A860DE11B61B}" type="presParOf" srcId="{FF8A24EB-9FB5-42E7-915E-1D262C13D6EF}" destId="{E459B2EF-78E5-4C4C-9621-9F358BA1BBF6}" srcOrd="0" destOrd="0" presId="urn:microsoft.com/office/officeart/2005/8/layout/cycle3"/>
    <dgm:cxn modelId="{8092171A-E7E5-4E16-8980-AA55048206F0}" type="presParOf" srcId="{FF8A24EB-9FB5-42E7-915E-1D262C13D6EF}" destId="{42A1014F-C10A-43B5-B673-6EF51C1A8221}" srcOrd="1" destOrd="0" presId="urn:microsoft.com/office/officeart/2005/8/layout/cycle3"/>
    <dgm:cxn modelId="{70B28323-40FC-4D54-BC17-A18839FC5B18}" type="presParOf" srcId="{FF8A24EB-9FB5-42E7-915E-1D262C13D6EF}" destId="{1DCE6A2F-32A4-459C-B4EE-2BC5CD056CF8}" srcOrd="2" destOrd="0" presId="urn:microsoft.com/office/officeart/2005/8/layout/cycle3"/>
    <dgm:cxn modelId="{F2716AB8-CBC2-47B9-8CA1-ABC65AB34AF4}" type="presParOf" srcId="{FF8A24EB-9FB5-42E7-915E-1D262C13D6EF}" destId="{490034F0-21B1-48AD-98DB-56501D9C839F}" srcOrd="3" destOrd="0" presId="urn:microsoft.com/office/officeart/2005/8/layout/cycle3"/>
    <dgm:cxn modelId="{E17D6024-3F01-4E3E-9647-8375F16FA6AB}" type="presParOf" srcId="{FF8A24EB-9FB5-42E7-915E-1D262C13D6EF}" destId="{BF45597D-DF0B-48FC-94C3-6F29892A128A}" srcOrd="4" destOrd="0" presId="urn:microsoft.com/office/officeart/2005/8/layout/cycle3"/>
    <dgm:cxn modelId="{4E634C73-27C0-464D-B4A7-EA1DEEC1A5C5}" type="presParOf" srcId="{FF8A24EB-9FB5-42E7-915E-1D262C13D6EF}" destId="{4DF67659-70DF-4BDF-B375-DA24C4CB4EF2}" srcOrd="5" destOrd="0" presId="urn:microsoft.com/office/officeart/2005/8/layout/cycle3"/>
    <dgm:cxn modelId="{0FC32529-471D-4AEC-9001-B04127055042}" type="presParOf" srcId="{FF8A24EB-9FB5-42E7-915E-1D262C13D6EF}" destId="{1B90B321-7EEB-4123-A963-3FBFB05603E4}" srcOrd="6"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B484BA8-4334-4382-BE4B-9A0962B30D59}" type="doc">
      <dgm:prSet loTypeId="urn:microsoft.com/office/officeart/2005/8/layout/cycle3" loCatId="cycle" qsTypeId="urn:microsoft.com/office/officeart/2005/8/quickstyle/simple1" qsCatId="simple" csTypeId="urn:microsoft.com/office/officeart/2005/8/colors/colorful5" csCatId="colorful" phldr="1"/>
      <dgm:spPr/>
      <dgm:t>
        <a:bodyPr/>
        <a:lstStyle/>
        <a:p>
          <a:endParaRPr lang="en-GB"/>
        </a:p>
      </dgm:t>
    </dgm:pt>
    <dgm:pt modelId="{3ED8B981-2419-49F1-AA3E-CE3171980363}">
      <dgm:prSet phldrT="[Tekst]"/>
      <dgm:spPr>
        <a:solidFill>
          <a:schemeClr val="bg1">
            <a:lumMod val="95000"/>
            <a:alpha val="97000"/>
          </a:schemeClr>
        </a:solidFill>
        <a:ln>
          <a:solidFill>
            <a:srgbClr val="00B0F0"/>
          </a:solidFill>
        </a:ln>
      </dgm:spPr>
      <dgm:t>
        <a:bodyPr/>
        <a:lstStyle/>
        <a:p>
          <a:r>
            <a:rPr lang="nl-NL" err="1">
              <a:solidFill>
                <a:schemeClr val="tx1"/>
              </a:solidFill>
            </a:rPr>
            <a:t>Mental</a:t>
          </a:r>
          <a:r>
            <a:rPr lang="nl-NL">
              <a:solidFill>
                <a:schemeClr val="tx1"/>
              </a:solidFill>
            </a:rPr>
            <a:t> model</a:t>
          </a:r>
          <a:endParaRPr lang="en-GB">
            <a:solidFill>
              <a:schemeClr val="tx1"/>
            </a:solidFill>
          </a:endParaRPr>
        </a:p>
      </dgm:t>
    </dgm:pt>
    <dgm:pt modelId="{3A986244-103F-4CA8-81D1-2C7781C60B00}" type="parTrans" cxnId="{E6C8362A-3943-4F0D-8365-ACF3E6EDB557}">
      <dgm:prSet/>
      <dgm:spPr/>
      <dgm:t>
        <a:bodyPr/>
        <a:lstStyle/>
        <a:p>
          <a:endParaRPr lang="en-GB"/>
        </a:p>
      </dgm:t>
    </dgm:pt>
    <dgm:pt modelId="{2D626B28-A9F8-4765-8027-75AAFB1D0F3F}" type="sibTrans" cxnId="{E6C8362A-3943-4F0D-8365-ACF3E6EDB557}">
      <dgm:prSet/>
      <dgm:spPr>
        <a:solidFill>
          <a:schemeClr val="accent1">
            <a:lumMod val="20000"/>
            <a:lumOff val="80000"/>
          </a:schemeClr>
        </a:solidFill>
      </dgm:spPr>
      <dgm:t>
        <a:bodyPr/>
        <a:lstStyle/>
        <a:p>
          <a:endParaRPr lang="en-GB"/>
        </a:p>
      </dgm:t>
    </dgm:pt>
    <dgm:pt modelId="{DAE99FA4-C160-411B-B154-8B1A56869BD7}">
      <dgm:prSet phldrT="[Tekst]"/>
      <dgm:spPr>
        <a:solidFill>
          <a:schemeClr val="bg1">
            <a:lumMod val="95000"/>
            <a:alpha val="97000"/>
          </a:schemeClr>
        </a:solidFill>
        <a:ln>
          <a:solidFill>
            <a:srgbClr val="00B0F0"/>
          </a:solidFill>
        </a:ln>
      </dgm:spPr>
      <dgm:t>
        <a:bodyPr/>
        <a:lstStyle/>
        <a:p>
          <a:r>
            <a:rPr lang="nl-NL" err="1">
              <a:solidFill>
                <a:schemeClr val="tx1"/>
              </a:solidFill>
            </a:rPr>
            <a:t>Identify</a:t>
          </a:r>
          <a:r>
            <a:rPr lang="nl-NL">
              <a:solidFill>
                <a:schemeClr val="tx1"/>
              </a:solidFill>
            </a:rPr>
            <a:t> </a:t>
          </a:r>
          <a:r>
            <a:rPr lang="nl-NL" err="1">
              <a:solidFill>
                <a:schemeClr val="tx1"/>
              </a:solidFill>
            </a:rPr>
            <a:t>situation</a:t>
          </a:r>
          <a:endParaRPr lang="en-GB">
            <a:solidFill>
              <a:schemeClr val="tx1"/>
            </a:solidFill>
          </a:endParaRPr>
        </a:p>
      </dgm:t>
    </dgm:pt>
    <dgm:pt modelId="{8EC597DB-714E-4F76-AE44-71176EDC7046}" type="parTrans" cxnId="{32254C66-AAB7-4E19-B499-4FC54C194164}">
      <dgm:prSet/>
      <dgm:spPr/>
      <dgm:t>
        <a:bodyPr/>
        <a:lstStyle/>
        <a:p>
          <a:endParaRPr lang="en-GB"/>
        </a:p>
      </dgm:t>
    </dgm:pt>
    <dgm:pt modelId="{2FC829A5-4F35-4B05-9609-2406216F002D}" type="sibTrans" cxnId="{32254C66-AAB7-4E19-B499-4FC54C194164}">
      <dgm:prSet/>
      <dgm:spPr/>
      <dgm:t>
        <a:bodyPr/>
        <a:lstStyle/>
        <a:p>
          <a:endParaRPr lang="en-GB"/>
        </a:p>
      </dgm:t>
    </dgm:pt>
    <dgm:pt modelId="{55BE11E8-8A50-4E0F-BF8A-95A15CFF4463}">
      <dgm:prSet phldrT="[Tekst]"/>
      <dgm:spPr>
        <a:solidFill>
          <a:schemeClr val="bg1">
            <a:lumMod val="95000"/>
            <a:alpha val="97000"/>
          </a:schemeClr>
        </a:solidFill>
        <a:ln>
          <a:solidFill>
            <a:srgbClr val="00B0F0"/>
          </a:solidFill>
        </a:ln>
      </dgm:spPr>
      <dgm:t>
        <a:bodyPr/>
        <a:lstStyle/>
        <a:p>
          <a:r>
            <a:rPr lang="nl-NL" err="1">
              <a:solidFill>
                <a:schemeClr val="tx1"/>
              </a:solidFill>
            </a:rPr>
            <a:t>Predict</a:t>
          </a:r>
          <a:r>
            <a:rPr lang="nl-NL">
              <a:solidFill>
                <a:schemeClr val="tx1"/>
              </a:solidFill>
            </a:rPr>
            <a:t> </a:t>
          </a:r>
          <a:r>
            <a:rPr lang="nl-NL" err="1">
              <a:solidFill>
                <a:schemeClr val="tx1"/>
              </a:solidFill>
            </a:rPr>
            <a:t>future</a:t>
          </a:r>
          <a:r>
            <a:rPr lang="nl-NL">
              <a:solidFill>
                <a:schemeClr val="tx1"/>
              </a:solidFill>
            </a:rPr>
            <a:t> </a:t>
          </a:r>
          <a:r>
            <a:rPr lang="nl-NL" err="1">
              <a:solidFill>
                <a:schemeClr val="tx1"/>
              </a:solidFill>
            </a:rPr>
            <a:t>states</a:t>
          </a:r>
          <a:endParaRPr lang="en-GB">
            <a:solidFill>
              <a:schemeClr val="tx1"/>
            </a:solidFill>
          </a:endParaRPr>
        </a:p>
      </dgm:t>
    </dgm:pt>
    <dgm:pt modelId="{DCF610E3-C496-4066-8D97-9265ECD24E27}" type="parTrans" cxnId="{225E7269-8737-4150-8635-E3ACFFDCFAC7}">
      <dgm:prSet/>
      <dgm:spPr/>
      <dgm:t>
        <a:bodyPr/>
        <a:lstStyle/>
        <a:p>
          <a:endParaRPr lang="en-GB"/>
        </a:p>
      </dgm:t>
    </dgm:pt>
    <dgm:pt modelId="{292E318F-F578-4DC4-A204-F672C4692765}" type="sibTrans" cxnId="{225E7269-8737-4150-8635-E3ACFFDCFAC7}">
      <dgm:prSet/>
      <dgm:spPr/>
      <dgm:t>
        <a:bodyPr/>
        <a:lstStyle/>
        <a:p>
          <a:endParaRPr lang="en-GB"/>
        </a:p>
      </dgm:t>
    </dgm:pt>
    <dgm:pt modelId="{BACAE75D-00C5-4EE5-9917-7515BA58D63A}">
      <dgm:prSet phldrT="[Tekst]"/>
      <dgm:spPr>
        <a:solidFill>
          <a:schemeClr val="bg1">
            <a:lumMod val="95000"/>
            <a:alpha val="97000"/>
          </a:schemeClr>
        </a:solidFill>
        <a:ln>
          <a:solidFill>
            <a:srgbClr val="00B0F0"/>
          </a:solidFill>
        </a:ln>
      </dgm:spPr>
      <dgm:t>
        <a:bodyPr/>
        <a:lstStyle/>
        <a:p>
          <a:r>
            <a:rPr lang="nl-NL">
              <a:solidFill>
                <a:schemeClr val="tx1"/>
              </a:solidFill>
            </a:rPr>
            <a:t>Action</a:t>
          </a:r>
          <a:endParaRPr lang="en-GB">
            <a:solidFill>
              <a:schemeClr val="tx1"/>
            </a:solidFill>
          </a:endParaRPr>
        </a:p>
      </dgm:t>
    </dgm:pt>
    <dgm:pt modelId="{45DDBBDB-4BC4-4CC2-9849-55DBBC94ADA4}" type="parTrans" cxnId="{D9945E1C-B1F4-4720-A158-38454D054AE5}">
      <dgm:prSet/>
      <dgm:spPr/>
      <dgm:t>
        <a:bodyPr/>
        <a:lstStyle/>
        <a:p>
          <a:endParaRPr lang="en-GB"/>
        </a:p>
      </dgm:t>
    </dgm:pt>
    <dgm:pt modelId="{B86E6B9B-BFCE-4901-8E72-3D21FCAEDBA8}" type="sibTrans" cxnId="{D9945E1C-B1F4-4720-A158-38454D054AE5}">
      <dgm:prSet/>
      <dgm:spPr/>
      <dgm:t>
        <a:bodyPr/>
        <a:lstStyle/>
        <a:p>
          <a:endParaRPr lang="en-GB"/>
        </a:p>
      </dgm:t>
    </dgm:pt>
    <dgm:pt modelId="{E959D2C4-3465-443A-9FD9-EF859A5B8B8C}">
      <dgm:prSet phldrT="[Tekst]"/>
      <dgm:spPr>
        <a:solidFill>
          <a:schemeClr val="bg1">
            <a:lumMod val="95000"/>
            <a:alpha val="97000"/>
          </a:schemeClr>
        </a:solidFill>
        <a:ln>
          <a:solidFill>
            <a:srgbClr val="00B0F0"/>
          </a:solidFill>
        </a:ln>
      </dgm:spPr>
      <dgm:t>
        <a:bodyPr/>
        <a:lstStyle/>
        <a:p>
          <a:r>
            <a:rPr lang="nl-NL" err="1">
              <a:solidFill>
                <a:schemeClr val="tx1"/>
              </a:solidFill>
            </a:rPr>
            <a:t>Strategy</a:t>
          </a:r>
          <a:endParaRPr lang="en-GB">
            <a:solidFill>
              <a:schemeClr val="tx1"/>
            </a:solidFill>
          </a:endParaRPr>
        </a:p>
      </dgm:t>
    </dgm:pt>
    <dgm:pt modelId="{E5F61252-ED4D-4F5F-B67E-F0960BFD5A92}" type="parTrans" cxnId="{B87375C7-B2AD-4D1E-BB9B-89D5FA1426DD}">
      <dgm:prSet/>
      <dgm:spPr/>
      <dgm:t>
        <a:bodyPr/>
        <a:lstStyle/>
        <a:p>
          <a:endParaRPr lang="en-GB"/>
        </a:p>
      </dgm:t>
    </dgm:pt>
    <dgm:pt modelId="{F44153C0-1E3A-4BE7-A0FE-F0AFF8D0B344}" type="sibTrans" cxnId="{B87375C7-B2AD-4D1E-BB9B-89D5FA1426DD}">
      <dgm:prSet/>
      <dgm:spPr/>
      <dgm:t>
        <a:bodyPr/>
        <a:lstStyle/>
        <a:p>
          <a:endParaRPr lang="en-GB"/>
        </a:p>
      </dgm:t>
    </dgm:pt>
    <dgm:pt modelId="{A9B2F543-A95E-4E48-9A13-34876E8ED9A1}">
      <dgm:prSet phldrT="[Tekst]"/>
      <dgm:spPr>
        <a:solidFill>
          <a:schemeClr val="bg2">
            <a:lumMod val="40000"/>
            <a:lumOff val="60000"/>
            <a:alpha val="97000"/>
          </a:schemeClr>
        </a:solidFill>
        <a:ln>
          <a:solidFill>
            <a:srgbClr val="00B0F0"/>
          </a:solidFill>
        </a:ln>
      </dgm:spPr>
      <dgm:t>
        <a:bodyPr/>
        <a:lstStyle/>
        <a:p>
          <a:r>
            <a:rPr lang="nl-NL" b="1" err="1">
              <a:solidFill>
                <a:schemeClr val="tx1"/>
              </a:solidFill>
            </a:rPr>
            <a:t>Result</a:t>
          </a:r>
          <a:endParaRPr lang="en-GB" b="1">
            <a:solidFill>
              <a:schemeClr val="tx1"/>
            </a:solidFill>
          </a:endParaRPr>
        </a:p>
      </dgm:t>
    </dgm:pt>
    <dgm:pt modelId="{597D9912-CCC3-4D35-8543-06EBB1AC7575}" type="parTrans" cxnId="{61B6FA98-614A-4F1B-A89F-78A5BC4D0767}">
      <dgm:prSet/>
      <dgm:spPr/>
      <dgm:t>
        <a:bodyPr/>
        <a:lstStyle/>
        <a:p>
          <a:endParaRPr lang="en-GB"/>
        </a:p>
      </dgm:t>
    </dgm:pt>
    <dgm:pt modelId="{A9728151-EEA6-4353-ABE4-61444CC3A399}" type="sibTrans" cxnId="{61B6FA98-614A-4F1B-A89F-78A5BC4D0767}">
      <dgm:prSet/>
      <dgm:spPr/>
      <dgm:t>
        <a:bodyPr/>
        <a:lstStyle/>
        <a:p>
          <a:endParaRPr lang="en-GB"/>
        </a:p>
      </dgm:t>
    </dgm:pt>
    <dgm:pt modelId="{1437DE61-8E00-4C44-AD33-9A0FEF0D9002}" type="pres">
      <dgm:prSet presAssocID="{3B484BA8-4334-4382-BE4B-9A0962B30D59}" presName="Name0" presStyleCnt="0">
        <dgm:presLayoutVars>
          <dgm:dir/>
          <dgm:resizeHandles val="exact"/>
        </dgm:presLayoutVars>
      </dgm:prSet>
      <dgm:spPr/>
    </dgm:pt>
    <dgm:pt modelId="{FF8A24EB-9FB5-42E7-915E-1D262C13D6EF}" type="pres">
      <dgm:prSet presAssocID="{3B484BA8-4334-4382-BE4B-9A0962B30D59}" presName="cycle" presStyleCnt="0"/>
      <dgm:spPr/>
    </dgm:pt>
    <dgm:pt modelId="{E459B2EF-78E5-4C4C-9621-9F358BA1BBF6}" type="pres">
      <dgm:prSet presAssocID="{3ED8B981-2419-49F1-AA3E-CE3171980363}" presName="nodeFirstNode" presStyleLbl="node1" presStyleIdx="0" presStyleCnt="6">
        <dgm:presLayoutVars>
          <dgm:bulletEnabled val="1"/>
        </dgm:presLayoutVars>
      </dgm:prSet>
      <dgm:spPr/>
    </dgm:pt>
    <dgm:pt modelId="{42A1014F-C10A-43B5-B673-6EF51C1A8221}" type="pres">
      <dgm:prSet presAssocID="{2D626B28-A9F8-4765-8027-75AAFB1D0F3F}" presName="sibTransFirstNode" presStyleLbl="bgShp" presStyleIdx="0" presStyleCnt="1"/>
      <dgm:spPr/>
    </dgm:pt>
    <dgm:pt modelId="{1DCE6A2F-32A4-459C-B4EE-2BC5CD056CF8}" type="pres">
      <dgm:prSet presAssocID="{DAE99FA4-C160-411B-B154-8B1A56869BD7}" presName="nodeFollowingNodes" presStyleLbl="node1" presStyleIdx="1" presStyleCnt="6">
        <dgm:presLayoutVars>
          <dgm:bulletEnabled val="1"/>
        </dgm:presLayoutVars>
      </dgm:prSet>
      <dgm:spPr/>
    </dgm:pt>
    <dgm:pt modelId="{490034F0-21B1-48AD-98DB-56501D9C839F}" type="pres">
      <dgm:prSet presAssocID="{55BE11E8-8A50-4E0F-BF8A-95A15CFF4463}" presName="nodeFollowingNodes" presStyleLbl="node1" presStyleIdx="2" presStyleCnt="6">
        <dgm:presLayoutVars>
          <dgm:bulletEnabled val="1"/>
        </dgm:presLayoutVars>
      </dgm:prSet>
      <dgm:spPr/>
    </dgm:pt>
    <dgm:pt modelId="{BF45597D-DF0B-48FC-94C3-6F29892A128A}" type="pres">
      <dgm:prSet presAssocID="{E959D2C4-3465-443A-9FD9-EF859A5B8B8C}" presName="nodeFollowingNodes" presStyleLbl="node1" presStyleIdx="3" presStyleCnt="6">
        <dgm:presLayoutVars>
          <dgm:bulletEnabled val="1"/>
        </dgm:presLayoutVars>
      </dgm:prSet>
      <dgm:spPr/>
    </dgm:pt>
    <dgm:pt modelId="{4DF67659-70DF-4BDF-B375-DA24C4CB4EF2}" type="pres">
      <dgm:prSet presAssocID="{BACAE75D-00C5-4EE5-9917-7515BA58D63A}" presName="nodeFollowingNodes" presStyleLbl="node1" presStyleIdx="4" presStyleCnt="6">
        <dgm:presLayoutVars>
          <dgm:bulletEnabled val="1"/>
        </dgm:presLayoutVars>
      </dgm:prSet>
      <dgm:spPr/>
    </dgm:pt>
    <dgm:pt modelId="{1B90B321-7EEB-4123-A963-3FBFB05603E4}" type="pres">
      <dgm:prSet presAssocID="{A9B2F543-A95E-4E48-9A13-34876E8ED9A1}" presName="nodeFollowingNodes" presStyleLbl="node1" presStyleIdx="5" presStyleCnt="6">
        <dgm:presLayoutVars>
          <dgm:bulletEnabled val="1"/>
        </dgm:presLayoutVars>
      </dgm:prSet>
      <dgm:spPr/>
    </dgm:pt>
  </dgm:ptLst>
  <dgm:cxnLst>
    <dgm:cxn modelId="{4E329219-8696-4661-B7B9-979231B719BD}" type="presOf" srcId="{3B484BA8-4334-4382-BE4B-9A0962B30D59}" destId="{1437DE61-8E00-4C44-AD33-9A0FEF0D9002}" srcOrd="0" destOrd="0" presId="urn:microsoft.com/office/officeart/2005/8/layout/cycle3"/>
    <dgm:cxn modelId="{D9945E1C-B1F4-4720-A158-38454D054AE5}" srcId="{3B484BA8-4334-4382-BE4B-9A0962B30D59}" destId="{BACAE75D-00C5-4EE5-9917-7515BA58D63A}" srcOrd="4" destOrd="0" parTransId="{45DDBBDB-4BC4-4CC2-9849-55DBBC94ADA4}" sibTransId="{B86E6B9B-BFCE-4901-8E72-3D21FCAEDBA8}"/>
    <dgm:cxn modelId="{E6C8362A-3943-4F0D-8365-ACF3E6EDB557}" srcId="{3B484BA8-4334-4382-BE4B-9A0962B30D59}" destId="{3ED8B981-2419-49F1-AA3E-CE3171980363}" srcOrd="0" destOrd="0" parTransId="{3A986244-103F-4CA8-81D1-2C7781C60B00}" sibTransId="{2D626B28-A9F8-4765-8027-75AAFB1D0F3F}"/>
    <dgm:cxn modelId="{B28EA433-25B7-4FB6-92A4-52A3BCD5DF95}" type="presOf" srcId="{2D626B28-A9F8-4765-8027-75AAFB1D0F3F}" destId="{42A1014F-C10A-43B5-B673-6EF51C1A8221}" srcOrd="0" destOrd="0" presId="urn:microsoft.com/office/officeart/2005/8/layout/cycle3"/>
    <dgm:cxn modelId="{E4891462-AC6C-4DE7-9EF2-379C79BC6946}" type="presOf" srcId="{BACAE75D-00C5-4EE5-9917-7515BA58D63A}" destId="{4DF67659-70DF-4BDF-B375-DA24C4CB4EF2}" srcOrd="0" destOrd="0" presId="urn:microsoft.com/office/officeart/2005/8/layout/cycle3"/>
    <dgm:cxn modelId="{32254C66-AAB7-4E19-B499-4FC54C194164}" srcId="{3B484BA8-4334-4382-BE4B-9A0962B30D59}" destId="{DAE99FA4-C160-411B-B154-8B1A56869BD7}" srcOrd="1" destOrd="0" parTransId="{8EC597DB-714E-4F76-AE44-71176EDC7046}" sibTransId="{2FC829A5-4F35-4B05-9609-2406216F002D}"/>
    <dgm:cxn modelId="{225E7269-8737-4150-8635-E3ACFFDCFAC7}" srcId="{3B484BA8-4334-4382-BE4B-9A0962B30D59}" destId="{55BE11E8-8A50-4E0F-BF8A-95A15CFF4463}" srcOrd="2" destOrd="0" parTransId="{DCF610E3-C496-4066-8D97-9265ECD24E27}" sibTransId="{292E318F-F578-4DC4-A204-F672C4692765}"/>
    <dgm:cxn modelId="{37BA5284-F1CD-4266-A86D-934076C1360A}" type="presOf" srcId="{3ED8B981-2419-49F1-AA3E-CE3171980363}" destId="{E459B2EF-78E5-4C4C-9621-9F358BA1BBF6}" srcOrd="0" destOrd="0" presId="urn:microsoft.com/office/officeart/2005/8/layout/cycle3"/>
    <dgm:cxn modelId="{8596F08F-5003-4124-BE26-BADB7CDF91AE}" type="presOf" srcId="{A9B2F543-A95E-4E48-9A13-34876E8ED9A1}" destId="{1B90B321-7EEB-4123-A963-3FBFB05603E4}" srcOrd="0" destOrd="0" presId="urn:microsoft.com/office/officeart/2005/8/layout/cycle3"/>
    <dgm:cxn modelId="{61B6FA98-614A-4F1B-A89F-78A5BC4D0767}" srcId="{3B484BA8-4334-4382-BE4B-9A0962B30D59}" destId="{A9B2F543-A95E-4E48-9A13-34876E8ED9A1}" srcOrd="5" destOrd="0" parTransId="{597D9912-CCC3-4D35-8543-06EBB1AC7575}" sibTransId="{A9728151-EEA6-4353-ABE4-61444CC3A399}"/>
    <dgm:cxn modelId="{A84BA9A2-3BD7-44F0-8604-4B3AD7BBC603}" type="presOf" srcId="{DAE99FA4-C160-411B-B154-8B1A56869BD7}" destId="{1DCE6A2F-32A4-459C-B4EE-2BC5CD056CF8}" srcOrd="0" destOrd="0" presId="urn:microsoft.com/office/officeart/2005/8/layout/cycle3"/>
    <dgm:cxn modelId="{8E2E0CC5-EA18-43D7-8235-0EAAC16ED71E}" type="presOf" srcId="{E959D2C4-3465-443A-9FD9-EF859A5B8B8C}" destId="{BF45597D-DF0B-48FC-94C3-6F29892A128A}" srcOrd="0" destOrd="0" presId="urn:microsoft.com/office/officeart/2005/8/layout/cycle3"/>
    <dgm:cxn modelId="{B87375C7-B2AD-4D1E-BB9B-89D5FA1426DD}" srcId="{3B484BA8-4334-4382-BE4B-9A0962B30D59}" destId="{E959D2C4-3465-443A-9FD9-EF859A5B8B8C}" srcOrd="3" destOrd="0" parTransId="{E5F61252-ED4D-4F5F-B67E-F0960BFD5A92}" sibTransId="{F44153C0-1E3A-4BE7-A0FE-F0AFF8D0B344}"/>
    <dgm:cxn modelId="{141272F9-E8A8-40B7-833E-F510A73CF3FA}" type="presOf" srcId="{55BE11E8-8A50-4E0F-BF8A-95A15CFF4463}" destId="{490034F0-21B1-48AD-98DB-56501D9C839F}" srcOrd="0" destOrd="0" presId="urn:microsoft.com/office/officeart/2005/8/layout/cycle3"/>
    <dgm:cxn modelId="{365BC3B3-D2DE-4D6E-9084-FC67E82DFD7F}" type="presParOf" srcId="{1437DE61-8E00-4C44-AD33-9A0FEF0D9002}" destId="{FF8A24EB-9FB5-42E7-915E-1D262C13D6EF}" srcOrd="0" destOrd="0" presId="urn:microsoft.com/office/officeart/2005/8/layout/cycle3"/>
    <dgm:cxn modelId="{E64B253B-5280-486E-AE67-A860DE11B61B}" type="presParOf" srcId="{FF8A24EB-9FB5-42E7-915E-1D262C13D6EF}" destId="{E459B2EF-78E5-4C4C-9621-9F358BA1BBF6}" srcOrd="0" destOrd="0" presId="urn:microsoft.com/office/officeart/2005/8/layout/cycle3"/>
    <dgm:cxn modelId="{8092171A-E7E5-4E16-8980-AA55048206F0}" type="presParOf" srcId="{FF8A24EB-9FB5-42E7-915E-1D262C13D6EF}" destId="{42A1014F-C10A-43B5-B673-6EF51C1A8221}" srcOrd="1" destOrd="0" presId="urn:microsoft.com/office/officeart/2005/8/layout/cycle3"/>
    <dgm:cxn modelId="{70B28323-40FC-4D54-BC17-A18839FC5B18}" type="presParOf" srcId="{FF8A24EB-9FB5-42E7-915E-1D262C13D6EF}" destId="{1DCE6A2F-32A4-459C-B4EE-2BC5CD056CF8}" srcOrd="2" destOrd="0" presId="urn:microsoft.com/office/officeart/2005/8/layout/cycle3"/>
    <dgm:cxn modelId="{F2716AB8-CBC2-47B9-8CA1-ABC65AB34AF4}" type="presParOf" srcId="{FF8A24EB-9FB5-42E7-915E-1D262C13D6EF}" destId="{490034F0-21B1-48AD-98DB-56501D9C839F}" srcOrd="3" destOrd="0" presId="urn:microsoft.com/office/officeart/2005/8/layout/cycle3"/>
    <dgm:cxn modelId="{E17D6024-3F01-4E3E-9647-8375F16FA6AB}" type="presParOf" srcId="{FF8A24EB-9FB5-42E7-915E-1D262C13D6EF}" destId="{BF45597D-DF0B-48FC-94C3-6F29892A128A}" srcOrd="4" destOrd="0" presId="urn:microsoft.com/office/officeart/2005/8/layout/cycle3"/>
    <dgm:cxn modelId="{4E634C73-27C0-464D-B4A7-EA1DEEC1A5C5}" type="presParOf" srcId="{FF8A24EB-9FB5-42E7-915E-1D262C13D6EF}" destId="{4DF67659-70DF-4BDF-B375-DA24C4CB4EF2}" srcOrd="5" destOrd="0" presId="urn:microsoft.com/office/officeart/2005/8/layout/cycle3"/>
    <dgm:cxn modelId="{0FC32529-471D-4AEC-9001-B04127055042}" type="presParOf" srcId="{FF8A24EB-9FB5-42E7-915E-1D262C13D6EF}" destId="{1B90B321-7EEB-4123-A963-3FBFB05603E4}" srcOrd="6"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FBB4D6D9-0A3B-4E6D-B9E8-77745F743ECD}" type="doc">
      <dgm:prSet loTypeId="urn:microsoft.com/office/officeart/2008/layout/LinedList" loCatId="list" qsTypeId="urn:microsoft.com/office/officeart/2005/8/quickstyle/simple5" qsCatId="simple" csTypeId="urn:microsoft.com/office/officeart/2005/8/colors/accent5_5" csCatId="accent5" phldr="1"/>
      <dgm:spPr/>
      <dgm:t>
        <a:bodyPr/>
        <a:lstStyle/>
        <a:p>
          <a:endParaRPr lang="en-GB"/>
        </a:p>
      </dgm:t>
    </dgm:pt>
    <dgm:pt modelId="{E48CD98C-6499-4D9C-B0B2-8733A7F43B4F}">
      <dgm:prSet phldrT="[Tekst]" custT="1"/>
      <dgm:spPr/>
      <dgm:t>
        <a:bodyPr/>
        <a:lstStyle/>
        <a:p>
          <a:r>
            <a:rPr lang="en-GB" sz="2800"/>
            <a:t>Easy to use</a:t>
          </a:r>
        </a:p>
      </dgm:t>
    </dgm:pt>
    <dgm:pt modelId="{87637F8B-0574-4116-910D-B434E3DD0081}" type="parTrans" cxnId="{B9A3A494-484C-4E3A-9DFF-CFDD8355CB46}">
      <dgm:prSet/>
      <dgm:spPr/>
      <dgm:t>
        <a:bodyPr/>
        <a:lstStyle/>
        <a:p>
          <a:endParaRPr lang="en-GB" sz="1400"/>
        </a:p>
      </dgm:t>
    </dgm:pt>
    <dgm:pt modelId="{3EE9B314-51FD-4B66-A9C8-A1FBEC9965D2}" type="sibTrans" cxnId="{B9A3A494-484C-4E3A-9DFF-CFDD8355CB46}">
      <dgm:prSet/>
      <dgm:spPr/>
      <dgm:t>
        <a:bodyPr/>
        <a:lstStyle/>
        <a:p>
          <a:endParaRPr lang="en-GB" sz="1400"/>
        </a:p>
      </dgm:t>
    </dgm:pt>
    <dgm:pt modelId="{5E6B29F7-9B67-42F1-AE33-8F5C2B637BEB}">
      <dgm:prSet custT="1"/>
      <dgm:spPr/>
      <dgm:t>
        <a:bodyPr/>
        <a:lstStyle/>
        <a:p>
          <a:r>
            <a:rPr lang="nl-NL" sz="2800"/>
            <a:t>E</a:t>
          </a:r>
          <a:r>
            <a:rPr lang="en-GB" sz="2800"/>
            <a:t>asy to understand</a:t>
          </a:r>
        </a:p>
      </dgm:t>
    </dgm:pt>
    <dgm:pt modelId="{A534DB29-521F-4C3B-9772-C5270CF338F7}" type="parTrans" cxnId="{5731E586-55AC-4ED5-84AF-D9CCD0D7A375}">
      <dgm:prSet/>
      <dgm:spPr/>
      <dgm:t>
        <a:bodyPr/>
        <a:lstStyle/>
        <a:p>
          <a:endParaRPr lang="en-GB" sz="1400"/>
        </a:p>
      </dgm:t>
    </dgm:pt>
    <dgm:pt modelId="{156FF60C-7B60-42D7-9D5A-B4C596F5B893}" type="sibTrans" cxnId="{5731E586-55AC-4ED5-84AF-D9CCD0D7A375}">
      <dgm:prSet/>
      <dgm:spPr/>
      <dgm:t>
        <a:bodyPr/>
        <a:lstStyle/>
        <a:p>
          <a:endParaRPr lang="en-GB" sz="1400"/>
        </a:p>
      </dgm:t>
    </dgm:pt>
    <dgm:pt modelId="{7E758DFA-44DB-4DD6-A349-E3388BA53450}">
      <dgm:prSet custT="1"/>
      <dgm:spPr/>
      <dgm:t>
        <a:bodyPr/>
        <a:lstStyle/>
        <a:p>
          <a:r>
            <a:rPr lang="nl-NL" sz="2800"/>
            <a:t>Easy to implement</a:t>
          </a:r>
        </a:p>
      </dgm:t>
    </dgm:pt>
    <dgm:pt modelId="{47755958-FA9D-4CFE-951B-81852C8E296A}" type="parTrans" cxnId="{7E8F8910-9DC3-4BDC-84C3-5285F699B00A}">
      <dgm:prSet/>
      <dgm:spPr/>
      <dgm:t>
        <a:bodyPr/>
        <a:lstStyle/>
        <a:p>
          <a:endParaRPr lang="en-GB" sz="1400"/>
        </a:p>
      </dgm:t>
    </dgm:pt>
    <dgm:pt modelId="{B3ACCDA0-6E91-42B7-8248-48E97F587F7A}" type="sibTrans" cxnId="{7E8F8910-9DC3-4BDC-84C3-5285F699B00A}">
      <dgm:prSet/>
      <dgm:spPr/>
      <dgm:t>
        <a:bodyPr/>
        <a:lstStyle/>
        <a:p>
          <a:endParaRPr lang="en-GB" sz="1400"/>
        </a:p>
      </dgm:t>
    </dgm:pt>
    <dgm:pt modelId="{0CFD01D6-EF68-40B4-9A28-1467D72FBC8B}">
      <dgm:prSet custT="1"/>
      <dgm:spPr/>
      <dgm:t>
        <a:bodyPr/>
        <a:lstStyle/>
        <a:p>
          <a:r>
            <a:rPr lang="nl-NL" sz="2800"/>
            <a:t>No negative effect on situational awareness</a:t>
          </a:r>
        </a:p>
      </dgm:t>
    </dgm:pt>
    <dgm:pt modelId="{FD8A4268-C317-4511-BF95-5E4C00E57335}" type="parTrans" cxnId="{3177B73B-27EA-435F-9960-FA1B66ABC68F}">
      <dgm:prSet/>
      <dgm:spPr/>
      <dgm:t>
        <a:bodyPr/>
        <a:lstStyle/>
        <a:p>
          <a:endParaRPr lang="en-GB" sz="1400"/>
        </a:p>
      </dgm:t>
    </dgm:pt>
    <dgm:pt modelId="{9F6CBEA4-B986-4E97-848F-B673346A3DFD}" type="sibTrans" cxnId="{3177B73B-27EA-435F-9960-FA1B66ABC68F}">
      <dgm:prSet/>
      <dgm:spPr/>
      <dgm:t>
        <a:bodyPr/>
        <a:lstStyle/>
        <a:p>
          <a:endParaRPr lang="en-GB" sz="1400"/>
        </a:p>
      </dgm:t>
    </dgm:pt>
    <dgm:pt modelId="{8608787B-ACFB-456A-980B-A6364BE22033}" type="pres">
      <dgm:prSet presAssocID="{FBB4D6D9-0A3B-4E6D-B9E8-77745F743ECD}" presName="vert0" presStyleCnt="0">
        <dgm:presLayoutVars>
          <dgm:dir/>
          <dgm:animOne val="branch"/>
          <dgm:animLvl val="lvl"/>
        </dgm:presLayoutVars>
      </dgm:prSet>
      <dgm:spPr/>
    </dgm:pt>
    <dgm:pt modelId="{B86EF9FD-2654-4530-ADCA-54022153FCA6}" type="pres">
      <dgm:prSet presAssocID="{E48CD98C-6499-4D9C-B0B2-8733A7F43B4F}" presName="thickLine" presStyleLbl="alignNode1" presStyleIdx="0" presStyleCnt="4"/>
      <dgm:spPr/>
    </dgm:pt>
    <dgm:pt modelId="{6D713520-136E-4949-B5D6-505D61E50ACC}" type="pres">
      <dgm:prSet presAssocID="{E48CD98C-6499-4D9C-B0B2-8733A7F43B4F}" presName="horz1" presStyleCnt="0"/>
      <dgm:spPr/>
    </dgm:pt>
    <dgm:pt modelId="{C1B27574-AC94-4A48-BEED-C76B83B0E115}" type="pres">
      <dgm:prSet presAssocID="{E48CD98C-6499-4D9C-B0B2-8733A7F43B4F}" presName="tx1" presStyleLbl="revTx" presStyleIdx="0" presStyleCnt="4"/>
      <dgm:spPr/>
    </dgm:pt>
    <dgm:pt modelId="{255693A5-4D2D-4AC5-9C24-0C5D133068A6}" type="pres">
      <dgm:prSet presAssocID="{E48CD98C-6499-4D9C-B0B2-8733A7F43B4F}" presName="vert1" presStyleCnt="0"/>
      <dgm:spPr/>
    </dgm:pt>
    <dgm:pt modelId="{48FA4BE3-4D78-48AC-92A7-C7290C6FABFB}" type="pres">
      <dgm:prSet presAssocID="{5E6B29F7-9B67-42F1-AE33-8F5C2B637BEB}" presName="thickLine" presStyleLbl="alignNode1" presStyleIdx="1" presStyleCnt="4"/>
      <dgm:spPr/>
    </dgm:pt>
    <dgm:pt modelId="{D5B64BD8-BB79-47F6-94BD-71AE16116533}" type="pres">
      <dgm:prSet presAssocID="{5E6B29F7-9B67-42F1-AE33-8F5C2B637BEB}" presName="horz1" presStyleCnt="0"/>
      <dgm:spPr/>
    </dgm:pt>
    <dgm:pt modelId="{D1D58FF2-9A8D-4D24-9506-A160BF995774}" type="pres">
      <dgm:prSet presAssocID="{5E6B29F7-9B67-42F1-AE33-8F5C2B637BEB}" presName="tx1" presStyleLbl="revTx" presStyleIdx="1" presStyleCnt="4"/>
      <dgm:spPr/>
    </dgm:pt>
    <dgm:pt modelId="{C10551DF-690D-4AEE-A657-0480B8C69B59}" type="pres">
      <dgm:prSet presAssocID="{5E6B29F7-9B67-42F1-AE33-8F5C2B637BEB}" presName="vert1" presStyleCnt="0"/>
      <dgm:spPr/>
    </dgm:pt>
    <dgm:pt modelId="{8DC3FB13-67F5-4809-A441-6ECCD34418D2}" type="pres">
      <dgm:prSet presAssocID="{7E758DFA-44DB-4DD6-A349-E3388BA53450}" presName="thickLine" presStyleLbl="alignNode1" presStyleIdx="2" presStyleCnt="4"/>
      <dgm:spPr/>
    </dgm:pt>
    <dgm:pt modelId="{C5651B8F-DE91-4C53-BB40-85E7CFBF2A76}" type="pres">
      <dgm:prSet presAssocID="{7E758DFA-44DB-4DD6-A349-E3388BA53450}" presName="horz1" presStyleCnt="0"/>
      <dgm:spPr/>
    </dgm:pt>
    <dgm:pt modelId="{115C5C32-46D2-4929-853A-0EF4774FBBE4}" type="pres">
      <dgm:prSet presAssocID="{7E758DFA-44DB-4DD6-A349-E3388BA53450}" presName="tx1" presStyleLbl="revTx" presStyleIdx="2" presStyleCnt="4"/>
      <dgm:spPr/>
    </dgm:pt>
    <dgm:pt modelId="{B9CD71B0-35BB-4B6C-B013-192F19002797}" type="pres">
      <dgm:prSet presAssocID="{7E758DFA-44DB-4DD6-A349-E3388BA53450}" presName="vert1" presStyleCnt="0"/>
      <dgm:spPr/>
    </dgm:pt>
    <dgm:pt modelId="{A582A057-6CB1-4F3C-8510-0FAAF5863E92}" type="pres">
      <dgm:prSet presAssocID="{0CFD01D6-EF68-40B4-9A28-1467D72FBC8B}" presName="thickLine" presStyleLbl="alignNode1" presStyleIdx="3" presStyleCnt="4"/>
      <dgm:spPr/>
    </dgm:pt>
    <dgm:pt modelId="{FA0C1300-4B11-45D8-8B9F-AED4CEA16AC2}" type="pres">
      <dgm:prSet presAssocID="{0CFD01D6-EF68-40B4-9A28-1467D72FBC8B}" presName="horz1" presStyleCnt="0"/>
      <dgm:spPr/>
    </dgm:pt>
    <dgm:pt modelId="{D71B5AE8-26A8-4BDF-AB0F-189AE30029C6}" type="pres">
      <dgm:prSet presAssocID="{0CFD01D6-EF68-40B4-9A28-1467D72FBC8B}" presName="tx1" presStyleLbl="revTx" presStyleIdx="3" presStyleCnt="4"/>
      <dgm:spPr/>
    </dgm:pt>
    <dgm:pt modelId="{E56A1036-C3A3-4054-B4D3-3DA2BB631989}" type="pres">
      <dgm:prSet presAssocID="{0CFD01D6-EF68-40B4-9A28-1467D72FBC8B}" presName="vert1" presStyleCnt="0"/>
      <dgm:spPr/>
    </dgm:pt>
  </dgm:ptLst>
  <dgm:cxnLst>
    <dgm:cxn modelId="{CFDE0A04-E274-41F0-A180-3144EF809F5D}" type="presOf" srcId="{E48CD98C-6499-4D9C-B0B2-8733A7F43B4F}" destId="{C1B27574-AC94-4A48-BEED-C76B83B0E115}" srcOrd="0" destOrd="0" presId="urn:microsoft.com/office/officeart/2008/layout/LinedList"/>
    <dgm:cxn modelId="{7E8F8910-9DC3-4BDC-84C3-5285F699B00A}" srcId="{FBB4D6D9-0A3B-4E6D-B9E8-77745F743ECD}" destId="{7E758DFA-44DB-4DD6-A349-E3388BA53450}" srcOrd="2" destOrd="0" parTransId="{47755958-FA9D-4CFE-951B-81852C8E296A}" sibTransId="{B3ACCDA0-6E91-42B7-8248-48E97F587F7A}"/>
    <dgm:cxn modelId="{3177B73B-27EA-435F-9960-FA1B66ABC68F}" srcId="{FBB4D6D9-0A3B-4E6D-B9E8-77745F743ECD}" destId="{0CFD01D6-EF68-40B4-9A28-1467D72FBC8B}" srcOrd="3" destOrd="0" parTransId="{FD8A4268-C317-4511-BF95-5E4C00E57335}" sibTransId="{9F6CBEA4-B986-4E97-848F-B673346A3DFD}"/>
    <dgm:cxn modelId="{936AA282-D584-4AD9-88B9-A561234BE877}" type="presOf" srcId="{7E758DFA-44DB-4DD6-A349-E3388BA53450}" destId="{115C5C32-46D2-4929-853A-0EF4774FBBE4}" srcOrd="0" destOrd="0" presId="urn:microsoft.com/office/officeart/2008/layout/LinedList"/>
    <dgm:cxn modelId="{5731E586-55AC-4ED5-84AF-D9CCD0D7A375}" srcId="{FBB4D6D9-0A3B-4E6D-B9E8-77745F743ECD}" destId="{5E6B29F7-9B67-42F1-AE33-8F5C2B637BEB}" srcOrd="1" destOrd="0" parTransId="{A534DB29-521F-4C3B-9772-C5270CF338F7}" sibTransId="{156FF60C-7B60-42D7-9D5A-B4C596F5B893}"/>
    <dgm:cxn modelId="{B9A3A494-484C-4E3A-9DFF-CFDD8355CB46}" srcId="{FBB4D6D9-0A3B-4E6D-B9E8-77745F743ECD}" destId="{E48CD98C-6499-4D9C-B0B2-8733A7F43B4F}" srcOrd="0" destOrd="0" parTransId="{87637F8B-0574-4116-910D-B434E3DD0081}" sibTransId="{3EE9B314-51FD-4B66-A9C8-A1FBEC9965D2}"/>
    <dgm:cxn modelId="{C2C69396-185B-448E-846B-C74C5019D199}" type="presOf" srcId="{0CFD01D6-EF68-40B4-9A28-1467D72FBC8B}" destId="{D71B5AE8-26A8-4BDF-AB0F-189AE30029C6}" srcOrd="0" destOrd="0" presId="urn:microsoft.com/office/officeart/2008/layout/LinedList"/>
    <dgm:cxn modelId="{0BE4D7D5-908F-4A5C-8E87-64D6A5233BB7}" type="presOf" srcId="{5E6B29F7-9B67-42F1-AE33-8F5C2B637BEB}" destId="{D1D58FF2-9A8D-4D24-9506-A160BF995774}" srcOrd="0" destOrd="0" presId="urn:microsoft.com/office/officeart/2008/layout/LinedList"/>
    <dgm:cxn modelId="{5279A7ED-243D-41DB-9108-C6551F91D576}" type="presOf" srcId="{FBB4D6D9-0A3B-4E6D-B9E8-77745F743ECD}" destId="{8608787B-ACFB-456A-980B-A6364BE22033}" srcOrd="0" destOrd="0" presId="urn:microsoft.com/office/officeart/2008/layout/LinedList"/>
    <dgm:cxn modelId="{B91E1868-5107-4B6A-B5A4-483BEDFE5060}" type="presParOf" srcId="{8608787B-ACFB-456A-980B-A6364BE22033}" destId="{B86EF9FD-2654-4530-ADCA-54022153FCA6}" srcOrd="0" destOrd="0" presId="urn:microsoft.com/office/officeart/2008/layout/LinedList"/>
    <dgm:cxn modelId="{E21C8B9B-5106-404C-8371-091173DD8D21}" type="presParOf" srcId="{8608787B-ACFB-456A-980B-A6364BE22033}" destId="{6D713520-136E-4949-B5D6-505D61E50ACC}" srcOrd="1" destOrd="0" presId="urn:microsoft.com/office/officeart/2008/layout/LinedList"/>
    <dgm:cxn modelId="{07DFC59C-47CA-410C-87E6-B9DE9666CC40}" type="presParOf" srcId="{6D713520-136E-4949-B5D6-505D61E50ACC}" destId="{C1B27574-AC94-4A48-BEED-C76B83B0E115}" srcOrd="0" destOrd="0" presId="urn:microsoft.com/office/officeart/2008/layout/LinedList"/>
    <dgm:cxn modelId="{36B44100-8A41-4545-BB57-ACA09EF52374}" type="presParOf" srcId="{6D713520-136E-4949-B5D6-505D61E50ACC}" destId="{255693A5-4D2D-4AC5-9C24-0C5D133068A6}" srcOrd="1" destOrd="0" presId="urn:microsoft.com/office/officeart/2008/layout/LinedList"/>
    <dgm:cxn modelId="{5B505345-41F1-46A1-B801-FC8545BD098A}" type="presParOf" srcId="{8608787B-ACFB-456A-980B-A6364BE22033}" destId="{48FA4BE3-4D78-48AC-92A7-C7290C6FABFB}" srcOrd="2" destOrd="0" presId="urn:microsoft.com/office/officeart/2008/layout/LinedList"/>
    <dgm:cxn modelId="{A45D29AD-00B5-4C69-8353-3C9ACC0865DD}" type="presParOf" srcId="{8608787B-ACFB-456A-980B-A6364BE22033}" destId="{D5B64BD8-BB79-47F6-94BD-71AE16116533}" srcOrd="3" destOrd="0" presId="urn:microsoft.com/office/officeart/2008/layout/LinedList"/>
    <dgm:cxn modelId="{67958059-EB5F-43B8-A8CB-FAF535319B47}" type="presParOf" srcId="{D5B64BD8-BB79-47F6-94BD-71AE16116533}" destId="{D1D58FF2-9A8D-4D24-9506-A160BF995774}" srcOrd="0" destOrd="0" presId="urn:microsoft.com/office/officeart/2008/layout/LinedList"/>
    <dgm:cxn modelId="{03750B27-0BCB-4D0B-8D07-993522C5A91D}" type="presParOf" srcId="{D5B64BD8-BB79-47F6-94BD-71AE16116533}" destId="{C10551DF-690D-4AEE-A657-0480B8C69B59}" srcOrd="1" destOrd="0" presId="urn:microsoft.com/office/officeart/2008/layout/LinedList"/>
    <dgm:cxn modelId="{86409EA9-1EDC-43A2-9ED4-ADF9917F6972}" type="presParOf" srcId="{8608787B-ACFB-456A-980B-A6364BE22033}" destId="{8DC3FB13-67F5-4809-A441-6ECCD34418D2}" srcOrd="4" destOrd="0" presId="urn:microsoft.com/office/officeart/2008/layout/LinedList"/>
    <dgm:cxn modelId="{644CF1BC-1EA2-45CF-9F7A-681DB137B7D0}" type="presParOf" srcId="{8608787B-ACFB-456A-980B-A6364BE22033}" destId="{C5651B8F-DE91-4C53-BB40-85E7CFBF2A76}" srcOrd="5" destOrd="0" presId="urn:microsoft.com/office/officeart/2008/layout/LinedList"/>
    <dgm:cxn modelId="{E54AA97E-E8F9-4297-AE6E-4CDBD72C2F6F}" type="presParOf" srcId="{C5651B8F-DE91-4C53-BB40-85E7CFBF2A76}" destId="{115C5C32-46D2-4929-853A-0EF4774FBBE4}" srcOrd="0" destOrd="0" presId="urn:microsoft.com/office/officeart/2008/layout/LinedList"/>
    <dgm:cxn modelId="{1DFBD22E-7E6C-4E36-8787-1B4F4102F1CC}" type="presParOf" srcId="{C5651B8F-DE91-4C53-BB40-85E7CFBF2A76}" destId="{B9CD71B0-35BB-4B6C-B013-192F19002797}" srcOrd="1" destOrd="0" presId="urn:microsoft.com/office/officeart/2008/layout/LinedList"/>
    <dgm:cxn modelId="{B9607992-2491-48E2-8B4F-6DEED6130178}" type="presParOf" srcId="{8608787B-ACFB-456A-980B-A6364BE22033}" destId="{A582A057-6CB1-4F3C-8510-0FAAF5863E92}" srcOrd="6" destOrd="0" presId="urn:microsoft.com/office/officeart/2008/layout/LinedList"/>
    <dgm:cxn modelId="{38FE09BA-5FB3-4530-871B-C1237C28E600}" type="presParOf" srcId="{8608787B-ACFB-456A-980B-A6364BE22033}" destId="{FA0C1300-4B11-45D8-8B9F-AED4CEA16AC2}" srcOrd="7" destOrd="0" presId="urn:microsoft.com/office/officeart/2008/layout/LinedList"/>
    <dgm:cxn modelId="{44386236-E04D-40BB-889F-403582F8ADB6}" type="presParOf" srcId="{FA0C1300-4B11-45D8-8B9F-AED4CEA16AC2}" destId="{D71B5AE8-26A8-4BDF-AB0F-189AE30029C6}" srcOrd="0" destOrd="0" presId="urn:microsoft.com/office/officeart/2008/layout/LinedList"/>
    <dgm:cxn modelId="{E668428E-9BE7-4723-A67D-FF3A4A54093F}" type="presParOf" srcId="{FA0C1300-4B11-45D8-8B9F-AED4CEA16AC2}" destId="{E56A1036-C3A3-4054-B4D3-3DA2BB6319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A000ED-0810-47F5-929A-7A9B93664665}" type="doc">
      <dgm:prSet loTypeId="urn:microsoft.com/office/officeart/2008/layout/LinedList" loCatId="list" qsTypeId="urn:microsoft.com/office/officeart/2005/8/quickstyle/simple5" qsCatId="simple" csTypeId="urn:microsoft.com/office/officeart/2005/8/colors/accent5_5" csCatId="accent5" phldr="1"/>
      <dgm:spPr/>
      <dgm:t>
        <a:bodyPr/>
        <a:lstStyle/>
        <a:p>
          <a:endParaRPr lang="en-GB"/>
        </a:p>
      </dgm:t>
    </dgm:pt>
    <dgm:pt modelId="{9ACAF8C2-9F5B-44DA-8376-2DCA53806E28}">
      <dgm:prSet phldrT="[Tekst]" custT="1"/>
      <dgm:spPr/>
      <dgm:t>
        <a:bodyPr/>
        <a:lstStyle/>
        <a:p>
          <a:r>
            <a:rPr lang="nl-NL" sz="2400"/>
            <a:t>Radio communication</a:t>
          </a:r>
          <a:endParaRPr lang="en-GB" sz="2400"/>
        </a:p>
      </dgm:t>
    </dgm:pt>
    <dgm:pt modelId="{9237F185-F87D-426D-9AB3-E16A0B0A277C}" type="parTrans" cxnId="{C8B9BEA7-FAE0-4A16-A0BB-DBC65A7902B6}">
      <dgm:prSet/>
      <dgm:spPr/>
      <dgm:t>
        <a:bodyPr/>
        <a:lstStyle/>
        <a:p>
          <a:endParaRPr lang="en-GB"/>
        </a:p>
      </dgm:t>
    </dgm:pt>
    <dgm:pt modelId="{C4F1136A-DBA9-4CFE-8213-6B08F220F185}" type="sibTrans" cxnId="{C8B9BEA7-FAE0-4A16-A0BB-DBC65A7902B6}">
      <dgm:prSet/>
      <dgm:spPr/>
      <dgm:t>
        <a:bodyPr/>
        <a:lstStyle/>
        <a:p>
          <a:endParaRPr lang="en-GB"/>
        </a:p>
      </dgm:t>
    </dgm:pt>
    <dgm:pt modelId="{27C1D1A4-84F3-478F-B5CD-43F231F23C67}">
      <dgm:prSet phldrT="[Tekst]"/>
      <dgm:spPr/>
      <dgm:t>
        <a:bodyPr/>
        <a:lstStyle/>
        <a:p>
          <a:r>
            <a:rPr lang="nl-NL"/>
            <a:t>Conversational agent</a:t>
          </a:r>
          <a:endParaRPr lang="en-GB"/>
        </a:p>
      </dgm:t>
    </dgm:pt>
    <dgm:pt modelId="{C731E942-1753-4F8B-B385-5107792B5744}" type="parTrans" cxnId="{4B8F589C-8C2F-4EC0-A597-3370B98E23AF}">
      <dgm:prSet/>
      <dgm:spPr/>
      <dgm:t>
        <a:bodyPr/>
        <a:lstStyle/>
        <a:p>
          <a:endParaRPr lang="en-GB"/>
        </a:p>
      </dgm:t>
    </dgm:pt>
    <dgm:pt modelId="{CEA5AD9A-ED0D-4FC4-83D1-E3A828417009}" type="sibTrans" cxnId="{4B8F589C-8C2F-4EC0-A597-3370B98E23AF}">
      <dgm:prSet/>
      <dgm:spPr/>
      <dgm:t>
        <a:bodyPr/>
        <a:lstStyle/>
        <a:p>
          <a:endParaRPr lang="en-GB"/>
        </a:p>
      </dgm:t>
    </dgm:pt>
    <dgm:pt modelId="{79E8ECDE-6F4E-4181-9583-D0F1F05F0FE4}">
      <dgm:prSet phldrT="[Tekst]" custT="1"/>
      <dgm:spPr/>
      <dgm:t>
        <a:bodyPr/>
        <a:lstStyle/>
        <a:p>
          <a:r>
            <a:rPr lang="nl-NL" sz="2400"/>
            <a:t>Visible signals</a:t>
          </a:r>
          <a:endParaRPr lang="en-GB" sz="2400"/>
        </a:p>
      </dgm:t>
    </dgm:pt>
    <dgm:pt modelId="{83B69DF5-6308-4FA8-8E19-52273E69627C}" type="parTrans" cxnId="{A6D43F11-B396-4A9F-A52F-BB98BCF50AE5}">
      <dgm:prSet/>
      <dgm:spPr/>
      <dgm:t>
        <a:bodyPr/>
        <a:lstStyle/>
        <a:p>
          <a:endParaRPr lang="en-GB"/>
        </a:p>
      </dgm:t>
    </dgm:pt>
    <dgm:pt modelId="{6392F366-61B6-435B-8F3E-BFCDA8B98779}" type="sibTrans" cxnId="{A6D43F11-B396-4A9F-A52F-BB98BCF50AE5}">
      <dgm:prSet/>
      <dgm:spPr/>
      <dgm:t>
        <a:bodyPr/>
        <a:lstStyle/>
        <a:p>
          <a:endParaRPr lang="en-GB"/>
        </a:p>
      </dgm:t>
    </dgm:pt>
    <dgm:pt modelId="{D673510B-0571-4BD3-8A5B-BD13C2AA7A40}">
      <dgm:prSet phldrT="[Tekst]"/>
      <dgm:spPr/>
      <dgm:t>
        <a:bodyPr/>
        <a:lstStyle/>
        <a:p>
          <a:r>
            <a:rPr lang="nl-NL"/>
            <a:t>Light signals</a:t>
          </a:r>
          <a:endParaRPr lang="en-GB"/>
        </a:p>
      </dgm:t>
    </dgm:pt>
    <dgm:pt modelId="{E4EEBB36-ECFA-4E24-B568-3BB1E9F9BE20}" type="parTrans" cxnId="{36B695E9-F683-4FF1-A076-01144005AFB6}">
      <dgm:prSet/>
      <dgm:spPr/>
      <dgm:t>
        <a:bodyPr/>
        <a:lstStyle/>
        <a:p>
          <a:endParaRPr lang="en-GB"/>
        </a:p>
      </dgm:t>
    </dgm:pt>
    <dgm:pt modelId="{14DB2745-51CE-4D01-9D90-0B387B20057E}" type="sibTrans" cxnId="{36B695E9-F683-4FF1-A076-01144005AFB6}">
      <dgm:prSet/>
      <dgm:spPr/>
      <dgm:t>
        <a:bodyPr/>
        <a:lstStyle/>
        <a:p>
          <a:endParaRPr lang="en-GB"/>
        </a:p>
      </dgm:t>
    </dgm:pt>
    <dgm:pt modelId="{3A007D33-D214-47C5-9D2F-3FB88E373FBF}">
      <dgm:prSet phldrT="[Tekst]"/>
      <dgm:spPr/>
      <dgm:t>
        <a:bodyPr/>
        <a:lstStyle/>
        <a:p>
          <a:r>
            <a:rPr lang="nl-NL"/>
            <a:t>Mast head signals</a:t>
          </a:r>
          <a:endParaRPr lang="en-GB"/>
        </a:p>
      </dgm:t>
    </dgm:pt>
    <dgm:pt modelId="{21F83F0A-A1BD-4EB9-94E8-65BC779DA973}" type="parTrans" cxnId="{853FDE82-0580-4DD5-B1A0-FA054BF5CD4E}">
      <dgm:prSet/>
      <dgm:spPr/>
      <dgm:t>
        <a:bodyPr/>
        <a:lstStyle/>
        <a:p>
          <a:endParaRPr lang="en-GB"/>
        </a:p>
      </dgm:t>
    </dgm:pt>
    <dgm:pt modelId="{BA0E5D60-7150-4FF7-9147-335DDB754BB0}" type="sibTrans" cxnId="{853FDE82-0580-4DD5-B1A0-FA054BF5CD4E}">
      <dgm:prSet/>
      <dgm:spPr/>
      <dgm:t>
        <a:bodyPr/>
        <a:lstStyle/>
        <a:p>
          <a:endParaRPr lang="en-GB"/>
        </a:p>
      </dgm:t>
    </dgm:pt>
    <dgm:pt modelId="{35C8B6A4-A00E-4522-AC86-8379461B1A96}">
      <dgm:prSet phldrT="[Tekst]" custT="1"/>
      <dgm:spPr/>
      <dgm:t>
        <a:bodyPr/>
        <a:lstStyle/>
        <a:p>
          <a:r>
            <a:rPr lang="nl-NL" sz="2400"/>
            <a:t>Audible signals</a:t>
          </a:r>
          <a:endParaRPr lang="en-GB" sz="2400"/>
        </a:p>
      </dgm:t>
    </dgm:pt>
    <dgm:pt modelId="{C23A54AF-8ABC-4486-A7FE-3EC5625A26DE}" type="parTrans" cxnId="{18465809-04B9-4807-9FBE-BE9147CF2841}">
      <dgm:prSet/>
      <dgm:spPr/>
      <dgm:t>
        <a:bodyPr/>
        <a:lstStyle/>
        <a:p>
          <a:endParaRPr lang="en-GB"/>
        </a:p>
      </dgm:t>
    </dgm:pt>
    <dgm:pt modelId="{46934DBA-7D35-499B-A758-AB143250E8C2}" type="sibTrans" cxnId="{18465809-04B9-4807-9FBE-BE9147CF2841}">
      <dgm:prSet/>
      <dgm:spPr/>
      <dgm:t>
        <a:bodyPr/>
        <a:lstStyle/>
        <a:p>
          <a:endParaRPr lang="en-GB"/>
        </a:p>
      </dgm:t>
    </dgm:pt>
    <dgm:pt modelId="{4B58D60E-177B-4966-976B-404972DECB16}">
      <dgm:prSet phldrT="[Tekst]"/>
      <dgm:spPr/>
      <dgm:t>
        <a:bodyPr/>
        <a:lstStyle/>
        <a:p>
          <a:r>
            <a:rPr lang="nl-NL"/>
            <a:t>Horn</a:t>
          </a:r>
          <a:endParaRPr lang="en-GB"/>
        </a:p>
      </dgm:t>
    </dgm:pt>
    <dgm:pt modelId="{02ACFA37-9892-4BDA-AA70-DF0400C0DE44}" type="parTrans" cxnId="{DD673FB8-F045-4377-B040-1052C357141D}">
      <dgm:prSet/>
      <dgm:spPr/>
      <dgm:t>
        <a:bodyPr/>
        <a:lstStyle/>
        <a:p>
          <a:endParaRPr lang="en-GB"/>
        </a:p>
      </dgm:t>
    </dgm:pt>
    <dgm:pt modelId="{8BBCD8CA-D43B-4311-A117-9063FCE44495}" type="sibTrans" cxnId="{DD673FB8-F045-4377-B040-1052C357141D}">
      <dgm:prSet/>
      <dgm:spPr/>
      <dgm:t>
        <a:bodyPr/>
        <a:lstStyle/>
        <a:p>
          <a:endParaRPr lang="en-GB"/>
        </a:p>
      </dgm:t>
    </dgm:pt>
    <dgm:pt modelId="{125E0E08-B0FA-483B-9534-87901392631A}">
      <dgm:prSet phldrT="[Tekst]"/>
      <dgm:spPr/>
      <dgm:t>
        <a:bodyPr/>
        <a:lstStyle/>
        <a:p>
          <a:r>
            <a:rPr lang="nl-NL"/>
            <a:t>Speakers</a:t>
          </a:r>
          <a:endParaRPr lang="en-GB"/>
        </a:p>
      </dgm:t>
    </dgm:pt>
    <dgm:pt modelId="{725242F2-811F-4C75-9368-143268070726}" type="parTrans" cxnId="{88C547B0-97DE-499A-822F-2C4694F0E85A}">
      <dgm:prSet/>
      <dgm:spPr/>
      <dgm:t>
        <a:bodyPr/>
        <a:lstStyle/>
        <a:p>
          <a:endParaRPr lang="en-GB"/>
        </a:p>
      </dgm:t>
    </dgm:pt>
    <dgm:pt modelId="{3D217EAD-5884-4FD5-8168-619499BEAC8D}" type="sibTrans" cxnId="{88C547B0-97DE-499A-822F-2C4694F0E85A}">
      <dgm:prSet/>
      <dgm:spPr/>
      <dgm:t>
        <a:bodyPr/>
        <a:lstStyle/>
        <a:p>
          <a:endParaRPr lang="en-GB"/>
        </a:p>
      </dgm:t>
    </dgm:pt>
    <dgm:pt modelId="{CA845193-C9CD-4509-B5B3-54329AA9A46B}">
      <dgm:prSet phldrT="[Tekst]"/>
      <dgm:spPr/>
      <dgm:t>
        <a:bodyPr/>
        <a:lstStyle/>
        <a:p>
          <a:r>
            <a:rPr lang="nl-NL"/>
            <a:t>Flags</a:t>
          </a:r>
          <a:endParaRPr lang="en-GB"/>
        </a:p>
      </dgm:t>
    </dgm:pt>
    <dgm:pt modelId="{3172C4DE-F40F-43C2-A584-13FBD832932C}" type="parTrans" cxnId="{2ABE5479-C06E-44E1-93E8-C42836DD419D}">
      <dgm:prSet/>
      <dgm:spPr/>
      <dgm:t>
        <a:bodyPr/>
        <a:lstStyle/>
        <a:p>
          <a:endParaRPr lang="en-GB"/>
        </a:p>
      </dgm:t>
    </dgm:pt>
    <dgm:pt modelId="{2E0D8EF5-D4AD-4427-892E-A4AF9DE45B57}" type="sibTrans" cxnId="{2ABE5479-C06E-44E1-93E8-C42836DD419D}">
      <dgm:prSet/>
      <dgm:spPr/>
      <dgm:t>
        <a:bodyPr/>
        <a:lstStyle/>
        <a:p>
          <a:endParaRPr lang="en-GB"/>
        </a:p>
      </dgm:t>
    </dgm:pt>
    <dgm:pt modelId="{E16E0F2D-7674-40A3-B6DF-73BA3145915F}">
      <dgm:prSet phldrT="[Tekst]"/>
      <dgm:spPr/>
      <dgm:t>
        <a:bodyPr/>
        <a:lstStyle/>
        <a:p>
          <a:r>
            <a:rPr lang="nl-NL"/>
            <a:t>Heading, position and movements</a:t>
          </a:r>
          <a:endParaRPr lang="en-GB"/>
        </a:p>
      </dgm:t>
    </dgm:pt>
    <dgm:pt modelId="{E1B3EB09-81E2-4FD2-AC32-3C0C8B2F5782}" type="parTrans" cxnId="{A40DADC7-D315-48B3-AF2D-BC12845115DC}">
      <dgm:prSet/>
      <dgm:spPr/>
      <dgm:t>
        <a:bodyPr/>
        <a:lstStyle/>
        <a:p>
          <a:endParaRPr lang="en-GB"/>
        </a:p>
      </dgm:t>
    </dgm:pt>
    <dgm:pt modelId="{45985E7F-1167-4C9D-9E1A-0BC4ACD4F480}" type="sibTrans" cxnId="{A40DADC7-D315-48B3-AF2D-BC12845115DC}">
      <dgm:prSet/>
      <dgm:spPr/>
      <dgm:t>
        <a:bodyPr/>
        <a:lstStyle/>
        <a:p>
          <a:endParaRPr lang="en-GB"/>
        </a:p>
      </dgm:t>
    </dgm:pt>
    <dgm:pt modelId="{50590C15-5E9B-4AE1-9511-E9ED93618B10}">
      <dgm:prSet phldrT="[Tekst]"/>
      <dgm:spPr/>
      <dgm:t>
        <a:bodyPr/>
        <a:lstStyle/>
        <a:p>
          <a:r>
            <a:rPr lang="nl-NL"/>
            <a:t>Negotiating agent</a:t>
          </a:r>
          <a:endParaRPr lang="en-GB"/>
        </a:p>
      </dgm:t>
    </dgm:pt>
    <dgm:pt modelId="{F98FBCEC-A8B6-42CD-B72D-AF06DBF4752E}" type="parTrans" cxnId="{2F541017-BDDB-498D-8D84-C38AABA032DF}">
      <dgm:prSet/>
      <dgm:spPr/>
      <dgm:t>
        <a:bodyPr/>
        <a:lstStyle/>
        <a:p>
          <a:endParaRPr lang="en-GB"/>
        </a:p>
      </dgm:t>
    </dgm:pt>
    <dgm:pt modelId="{E812C552-A2DA-4116-8A36-BA8DCF40D631}" type="sibTrans" cxnId="{2F541017-BDDB-498D-8D84-C38AABA032DF}">
      <dgm:prSet/>
      <dgm:spPr/>
      <dgm:t>
        <a:bodyPr/>
        <a:lstStyle/>
        <a:p>
          <a:endParaRPr lang="en-GB"/>
        </a:p>
      </dgm:t>
    </dgm:pt>
    <dgm:pt modelId="{B5BB3298-53BE-4DA1-A53E-5C772077781B}">
      <dgm:prSet phldrT="[Tekst]"/>
      <dgm:spPr/>
      <dgm:t>
        <a:bodyPr/>
        <a:lstStyle/>
        <a:p>
          <a:r>
            <a:rPr lang="nl-NL"/>
            <a:t>SMCP with markerwords</a:t>
          </a:r>
          <a:endParaRPr lang="en-GB"/>
        </a:p>
      </dgm:t>
    </dgm:pt>
    <dgm:pt modelId="{E496A94F-3D7F-4D44-BAF8-81ED57959A96}" type="parTrans" cxnId="{99200CAE-A404-44B6-BB48-46CB5D773050}">
      <dgm:prSet/>
      <dgm:spPr/>
      <dgm:t>
        <a:bodyPr/>
        <a:lstStyle/>
        <a:p>
          <a:endParaRPr lang="en-GB"/>
        </a:p>
      </dgm:t>
    </dgm:pt>
    <dgm:pt modelId="{F7961720-E094-4EC2-8E45-A819611D004C}" type="sibTrans" cxnId="{99200CAE-A404-44B6-BB48-46CB5D773050}">
      <dgm:prSet/>
      <dgm:spPr/>
      <dgm:t>
        <a:bodyPr/>
        <a:lstStyle/>
        <a:p>
          <a:endParaRPr lang="en-GB"/>
        </a:p>
      </dgm:t>
    </dgm:pt>
    <dgm:pt modelId="{5FEE7746-A0FC-41BB-8345-D7B72B644035}">
      <dgm:prSet phldrT="[Tekst]"/>
      <dgm:spPr/>
      <dgm:t>
        <a:bodyPr/>
        <a:lstStyle/>
        <a:p>
          <a:r>
            <a:rPr lang="nl-NL"/>
            <a:t>Addressed AIS messages</a:t>
          </a:r>
          <a:endParaRPr lang="en-GB"/>
        </a:p>
      </dgm:t>
    </dgm:pt>
    <dgm:pt modelId="{9D95AA82-4BF2-4CD3-8CD5-6FC808D36229}" type="parTrans" cxnId="{C5B46241-F2D0-4E44-B439-0060B0F71CC5}">
      <dgm:prSet/>
      <dgm:spPr/>
      <dgm:t>
        <a:bodyPr/>
        <a:lstStyle/>
        <a:p>
          <a:endParaRPr lang="en-GB"/>
        </a:p>
      </dgm:t>
    </dgm:pt>
    <dgm:pt modelId="{DCBDDFDA-6B10-4C0B-861A-473BD28042D1}" type="sibTrans" cxnId="{C5B46241-F2D0-4E44-B439-0060B0F71CC5}">
      <dgm:prSet/>
      <dgm:spPr/>
      <dgm:t>
        <a:bodyPr/>
        <a:lstStyle/>
        <a:p>
          <a:endParaRPr lang="en-GB"/>
        </a:p>
      </dgm:t>
    </dgm:pt>
    <dgm:pt modelId="{82695E7A-C836-417A-BBAA-4B2C9474BCC7}" type="pres">
      <dgm:prSet presAssocID="{B5A000ED-0810-47F5-929A-7A9B93664665}" presName="vert0" presStyleCnt="0">
        <dgm:presLayoutVars>
          <dgm:dir/>
          <dgm:animOne val="branch"/>
          <dgm:animLvl val="lvl"/>
        </dgm:presLayoutVars>
      </dgm:prSet>
      <dgm:spPr/>
    </dgm:pt>
    <dgm:pt modelId="{F453DA65-64C7-476B-9A48-E7BB2238346F}" type="pres">
      <dgm:prSet presAssocID="{9ACAF8C2-9F5B-44DA-8376-2DCA53806E28}" presName="thickLine" presStyleLbl="alignNode1" presStyleIdx="0" presStyleCnt="3"/>
      <dgm:spPr/>
    </dgm:pt>
    <dgm:pt modelId="{1A675CA6-BABF-48C1-B996-8CC9AB0A4A7C}" type="pres">
      <dgm:prSet presAssocID="{9ACAF8C2-9F5B-44DA-8376-2DCA53806E28}" presName="horz1" presStyleCnt="0"/>
      <dgm:spPr/>
    </dgm:pt>
    <dgm:pt modelId="{E36CEA3C-E829-4106-BEFC-2CE0EEB80360}" type="pres">
      <dgm:prSet presAssocID="{9ACAF8C2-9F5B-44DA-8376-2DCA53806E28}" presName="tx1" presStyleLbl="revTx" presStyleIdx="0" presStyleCnt="13" custScaleX="316605"/>
      <dgm:spPr/>
    </dgm:pt>
    <dgm:pt modelId="{6D4A3A8D-07F5-45F4-99D8-21CCD413CF6B}" type="pres">
      <dgm:prSet presAssocID="{9ACAF8C2-9F5B-44DA-8376-2DCA53806E28}" presName="vert1" presStyleCnt="0"/>
      <dgm:spPr/>
    </dgm:pt>
    <dgm:pt modelId="{7826AAF2-9A54-40C4-88DE-AF766F881122}" type="pres">
      <dgm:prSet presAssocID="{27C1D1A4-84F3-478F-B5CD-43F231F23C67}" presName="vertSpace2a" presStyleCnt="0"/>
      <dgm:spPr/>
    </dgm:pt>
    <dgm:pt modelId="{48C5D6E2-71FF-4C3E-8FD8-28B71C0948D5}" type="pres">
      <dgm:prSet presAssocID="{27C1D1A4-84F3-478F-B5CD-43F231F23C67}" presName="horz2" presStyleCnt="0"/>
      <dgm:spPr/>
    </dgm:pt>
    <dgm:pt modelId="{B06315D1-667E-4E14-833C-7738D6C06E08}" type="pres">
      <dgm:prSet presAssocID="{27C1D1A4-84F3-478F-B5CD-43F231F23C67}" presName="horzSpace2" presStyleCnt="0"/>
      <dgm:spPr/>
    </dgm:pt>
    <dgm:pt modelId="{2D4011C9-F9F1-41EA-83FF-900518BD7DFF}" type="pres">
      <dgm:prSet presAssocID="{27C1D1A4-84F3-478F-B5CD-43F231F23C67}" presName="tx2" presStyleLbl="revTx" presStyleIdx="1" presStyleCnt="13"/>
      <dgm:spPr/>
    </dgm:pt>
    <dgm:pt modelId="{5BBE11DE-3C30-42FC-9C6B-B732FE87E6FD}" type="pres">
      <dgm:prSet presAssocID="{27C1D1A4-84F3-478F-B5CD-43F231F23C67}" presName="vert2" presStyleCnt="0"/>
      <dgm:spPr/>
    </dgm:pt>
    <dgm:pt modelId="{EA56BFB5-E83B-44F8-8EE4-3203F614DD61}" type="pres">
      <dgm:prSet presAssocID="{27C1D1A4-84F3-478F-B5CD-43F231F23C67}" presName="thinLine2b" presStyleLbl="callout" presStyleIdx="0" presStyleCnt="10"/>
      <dgm:spPr/>
    </dgm:pt>
    <dgm:pt modelId="{5321A255-CF8F-4D7B-80EA-098BE52436F4}" type="pres">
      <dgm:prSet presAssocID="{27C1D1A4-84F3-478F-B5CD-43F231F23C67}" presName="vertSpace2b" presStyleCnt="0"/>
      <dgm:spPr/>
    </dgm:pt>
    <dgm:pt modelId="{BC431D0B-33BE-47CC-9574-E94A92D98203}" type="pres">
      <dgm:prSet presAssocID="{50590C15-5E9B-4AE1-9511-E9ED93618B10}" presName="horz2" presStyleCnt="0"/>
      <dgm:spPr/>
    </dgm:pt>
    <dgm:pt modelId="{36A17F62-1CB2-4A1F-B9DF-72BB077D1518}" type="pres">
      <dgm:prSet presAssocID="{50590C15-5E9B-4AE1-9511-E9ED93618B10}" presName="horzSpace2" presStyleCnt="0"/>
      <dgm:spPr/>
    </dgm:pt>
    <dgm:pt modelId="{6BD0BC15-0925-4CD6-94B6-256F40B62D8C}" type="pres">
      <dgm:prSet presAssocID="{50590C15-5E9B-4AE1-9511-E9ED93618B10}" presName="tx2" presStyleLbl="revTx" presStyleIdx="2" presStyleCnt="13"/>
      <dgm:spPr/>
    </dgm:pt>
    <dgm:pt modelId="{E830CFDC-D63A-4B83-B678-0ADAA1ED4F8B}" type="pres">
      <dgm:prSet presAssocID="{50590C15-5E9B-4AE1-9511-E9ED93618B10}" presName="vert2" presStyleCnt="0"/>
      <dgm:spPr/>
    </dgm:pt>
    <dgm:pt modelId="{ABE3BA4B-6481-4094-8A41-D6BB54DFDC56}" type="pres">
      <dgm:prSet presAssocID="{50590C15-5E9B-4AE1-9511-E9ED93618B10}" presName="thinLine2b" presStyleLbl="callout" presStyleIdx="1" presStyleCnt="10"/>
      <dgm:spPr/>
    </dgm:pt>
    <dgm:pt modelId="{B2A89DF6-7F8B-47CB-BAA4-AA9CBDE84314}" type="pres">
      <dgm:prSet presAssocID="{50590C15-5E9B-4AE1-9511-E9ED93618B10}" presName="vertSpace2b" presStyleCnt="0"/>
      <dgm:spPr/>
    </dgm:pt>
    <dgm:pt modelId="{FFAD7140-5D5F-4C86-8693-2BFCE3AC1D65}" type="pres">
      <dgm:prSet presAssocID="{B5BB3298-53BE-4DA1-A53E-5C772077781B}" presName="horz2" presStyleCnt="0"/>
      <dgm:spPr/>
    </dgm:pt>
    <dgm:pt modelId="{7C37C937-FBA4-44DD-B5AA-258E2E94D528}" type="pres">
      <dgm:prSet presAssocID="{B5BB3298-53BE-4DA1-A53E-5C772077781B}" presName="horzSpace2" presStyleCnt="0"/>
      <dgm:spPr/>
    </dgm:pt>
    <dgm:pt modelId="{A72B967E-4595-43A5-AFE2-905FD487A903}" type="pres">
      <dgm:prSet presAssocID="{B5BB3298-53BE-4DA1-A53E-5C772077781B}" presName="tx2" presStyleLbl="revTx" presStyleIdx="3" presStyleCnt="13"/>
      <dgm:spPr/>
    </dgm:pt>
    <dgm:pt modelId="{50E6F45D-5079-491C-ACCF-504521E838DA}" type="pres">
      <dgm:prSet presAssocID="{B5BB3298-53BE-4DA1-A53E-5C772077781B}" presName="vert2" presStyleCnt="0"/>
      <dgm:spPr/>
    </dgm:pt>
    <dgm:pt modelId="{606F5798-C615-4B48-B7A7-1F2351776877}" type="pres">
      <dgm:prSet presAssocID="{B5BB3298-53BE-4DA1-A53E-5C772077781B}" presName="thinLine2b" presStyleLbl="callout" presStyleIdx="2" presStyleCnt="10"/>
      <dgm:spPr/>
    </dgm:pt>
    <dgm:pt modelId="{C5C61AE1-4FC4-4A6A-A2AD-833F13AEF47F}" type="pres">
      <dgm:prSet presAssocID="{B5BB3298-53BE-4DA1-A53E-5C772077781B}" presName="vertSpace2b" presStyleCnt="0"/>
      <dgm:spPr/>
    </dgm:pt>
    <dgm:pt modelId="{7BF2AFE6-BD36-49B9-924D-B2E5563D64D9}" type="pres">
      <dgm:prSet presAssocID="{5FEE7746-A0FC-41BB-8345-D7B72B644035}" presName="horz2" presStyleCnt="0"/>
      <dgm:spPr/>
    </dgm:pt>
    <dgm:pt modelId="{CF2EF3A5-8D7E-4BC5-B390-F451FBCE2C87}" type="pres">
      <dgm:prSet presAssocID="{5FEE7746-A0FC-41BB-8345-D7B72B644035}" presName="horzSpace2" presStyleCnt="0"/>
      <dgm:spPr/>
    </dgm:pt>
    <dgm:pt modelId="{1AE86342-E35C-4BD4-B99A-546EEBE764A5}" type="pres">
      <dgm:prSet presAssocID="{5FEE7746-A0FC-41BB-8345-D7B72B644035}" presName="tx2" presStyleLbl="revTx" presStyleIdx="4" presStyleCnt="13"/>
      <dgm:spPr/>
    </dgm:pt>
    <dgm:pt modelId="{00042344-B77E-417D-BC8F-8588F3006869}" type="pres">
      <dgm:prSet presAssocID="{5FEE7746-A0FC-41BB-8345-D7B72B644035}" presName="vert2" presStyleCnt="0"/>
      <dgm:spPr/>
    </dgm:pt>
    <dgm:pt modelId="{620C0092-6BCE-4B99-9435-FDD48C61ADB4}" type="pres">
      <dgm:prSet presAssocID="{5FEE7746-A0FC-41BB-8345-D7B72B644035}" presName="thinLine2b" presStyleLbl="callout" presStyleIdx="3" presStyleCnt="10"/>
      <dgm:spPr/>
    </dgm:pt>
    <dgm:pt modelId="{4341E325-FA6A-4368-A52F-1A195206C605}" type="pres">
      <dgm:prSet presAssocID="{5FEE7746-A0FC-41BB-8345-D7B72B644035}" presName="vertSpace2b" presStyleCnt="0"/>
      <dgm:spPr/>
    </dgm:pt>
    <dgm:pt modelId="{A04B142F-D313-4220-BBE2-BC9AB753C52E}" type="pres">
      <dgm:prSet presAssocID="{79E8ECDE-6F4E-4181-9583-D0F1F05F0FE4}" presName="thickLine" presStyleLbl="alignNode1" presStyleIdx="1" presStyleCnt="3"/>
      <dgm:spPr/>
    </dgm:pt>
    <dgm:pt modelId="{1B49B049-A452-4B49-89D6-C984779619AD}" type="pres">
      <dgm:prSet presAssocID="{79E8ECDE-6F4E-4181-9583-D0F1F05F0FE4}" presName="horz1" presStyleCnt="0"/>
      <dgm:spPr/>
    </dgm:pt>
    <dgm:pt modelId="{21F1A227-7199-4211-A613-05E857A3DBEC}" type="pres">
      <dgm:prSet presAssocID="{79E8ECDE-6F4E-4181-9583-D0F1F05F0FE4}" presName="tx1" presStyleLbl="revTx" presStyleIdx="5" presStyleCnt="13" custScaleX="316605"/>
      <dgm:spPr/>
    </dgm:pt>
    <dgm:pt modelId="{2ECFEDC0-8855-4CED-B338-D24AD2FEE811}" type="pres">
      <dgm:prSet presAssocID="{79E8ECDE-6F4E-4181-9583-D0F1F05F0FE4}" presName="vert1" presStyleCnt="0"/>
      <dgm:spPr/>
    </dgm:pt>
    <dgm:pt modelId="{30991875-6194-4469-89C1-E2CE718AF287}" type="pres">
      <dgm:prSet presAssocID="{D673510B-0571-4BD3-8A5B-BD13C2AA7A40}" presName="vertSpace2a" presStyleCnt="0"/>
      <dgm:spPr/>
    </dgm:pt>
    <dgm:pt modelId="{F8CAE34A-DAC9-4520-90D6-3586496169E2}" type="pres">
      <dgm:prSet presAssocID="{D673510B-0571-4BD3-8A5B-BD13C2AA7A40}" presName="horz2" presStyleCnt="0"/>
      <dgm:spPr/>
    </dgm:pt>
    <dgm:pt modelId="{9B4C1611-E13E-4806-83F3-1E334F404CB2}" type="pres">
      <dgm:prSet presAssocID="{D673510B-0571-4BD3-8A5B-BD13C2AA7A40}" presName="horzSpace2" presStyleCnt="0"/>
      <dgm:spPr/>
    </dgm:pt>
    <dgm:pt modelId="{E55C15FE-8B83-462E-A72A-C674172A1110}" type="pres">
      <dgm:prSet presAssocID="{D673510B-0571-4BD3-8A5B-BD13C2AA7A40}" presName="tx2" presStyleLbl="revTx" presStyleIdx="6" presStyleCnt="13"/>
      <dgm:spPr/>
    </dgm:pt>
    <dgm:pt modelId="{A599B3E1-E117-46CD-A467-E8BA34E7DD47}" type="pres">
      <dgm:prSet presAssocID="{D673510B-0571-4BD3-8A5B-BD13C2AA7A40}" presName="vert2" presStyleCnt="0"/>
      <dgm:spPr/>
    </dgm:pt>
    <dgm:pt modelId="{CF09CC5E-1CED-4B9B-BCD9-B60E2ACEF6DF}" type="pres">
      <dgm:prSet presAssocID="{D673510B-0571-4BD3-8A5B-BD13C2AA7A40}" presName="thinLine2b" presStyleLbl="callout" presStyleIdx="4" presStyleCnt="10"/>
      <dgm:spPr/>
    </dgm:pt>
    <dgm:pt modelId="{4E7771B6-8555-428A-8EF8-5E1F4838F81C}" type="pres">
      <dgm:prSet presAssocID="{D673510B-0571-4BD3-8A5B-BD13C2AA7A40}" presName="vertSpace2b" presStyleCnt="0"/>
      <dgm:spPr/>
    </dgm:pt>
    <dgm:pt modelId="{47AB83E8-E59B-4EC7-8587-3B15B27C26FE}" type="pres">
      <dgm:prSet presAssocID="{3A007D33-D214-47C5-9D2F-3FB88E373FBF}" presName="horz2" presStyleCnt="0"/>
      <dgm:spPr/>
    </dgm:pt>
    <dgm:pt modelId="{D4DC7F0E-FC78-4CFC-B2DC-EF325EA5E3B3}" type="pres">
      <dgm:prSet presAssocID="{3A007D33-D214-47C5-9D2F-3FB88E373FBF}" presName="horzSpace2" presStyleCnt="0"/>
      <dgm:spPr/>
    </dgm:pt>
    <dgm:pt modelId="{360018ED-3723-4E50-B221-61790586C24D}" type="pres">
      <dgm:prSet presAssocID="{3A007D33-D214-47C5-9D2F-3FB88E373FBF}" presName="tx2" presStyleLbl="revTx" presStyleIdx="7" presStyleCnt="13"/>
      <dgm:spPr/>
    </dgm:pt>
    <dgm:pt modelId="{7E3A090C-3497-4491-A463-5B5FD3B6B1C2}" type="pres">
      <dgm:prSet presAssocID="{3A007D33-D214-47C5-9D2F-3FB88E373FBF}" presName="vert2" presStyleCnt="0"/>
      <dgm:spPr/>
    </dgm:pt>
    <dgm:pt modelId="{64B2CB41-3057-4F7E-855C-72B4CB7D2CCF}" type="pres">
      <dgm:prSet presAssocID="{3A007D33-D214-47C5-9D2F-3FB88E373FBF}" presName="thinLine2b" presStyleLbl="callout" presStyleIdx="5" presStyleCnt="10"/>
      <dgm:spPr/>
    </dgm:pt>
    <dgm:pt modelId="{E11160B3-4053-43B8-9716-104571EEEA41}" type="pres">
      <dgm:prSet presAssocID="{3A007D33-D214-47C5-9D2F-3FB88E373FBF}" presName="vertSpace2b" presStyleCnt="0"/>
      <dgm:spPr/>
    </dgm:pt>
    <dgm:pt modelId="{1AA9A874-3966-4CAA-9A68-22237C1F6CAA}" type="pres">
      <dgm:prSet presAssocID="{CA845193-C9CD-4509-B5B3-54329AA9A46B}" presName="horz2" presStyleCnt="0"/>
      <dgm:spPr/>
    </dgm:pt>
    <dgm:pt modelId="{A29D9284-2978-43C3-A41A-5EEBA565C7AF}" type="pres">
      <dgm:prSet presAssocID="{CA845193-C9CD-4509-B5B3-54329AA9A46B}" presName="horzSpace2" presStyleCnt="0"/>
      <dgm:spPr/>
    </dgm:pt>
    <dgm:pt modelId="{967D8910-2B5C-42A0-A92B-B22C8F071966}" type="pres">
      <dgm:prSet presAssocID="{CA845193-C9CD-4509-B5B3-54329AA9A46B}" presName="tx2" presStyleLbl="revTx" presStyleIdx="8" presStyleCnt="13"/>
      <dgm:spPr/>
    </dgm:pt>
    <dgm:pt modelId="{E642B026-B10C-4AFE-B4AA-C2B97DB7202D}" type="pres">
      <dgm:prSet presAssocID="{CA845193-C9CD-4509-B5B3-54329AA9A46B}" presName="vert2" presStyleCnt="0"/>
      <dgm:spPr/>
    </dgm:pt>
    <dgm:pt modelId="{7B24DF8A-1EF0-46BD-8837-970F59ADD488}" type="pres">
      <dgm:prSet presAssocID="{CA845193-C9CD-4509-B5B3-54329AA9A46B}" presName="thinLine2b" presStyleLbl="callout" presStyleIdx="6" presStyleCnt="10"/>
      <dgm:spPr/>
    </dgm:pt>
    <dgm:pt modelId="{25387BAC-B444-4041-A7CD-8966CBAB20C7}" type="pres">
      <dgm:prSet presAssocID="{CA845193-C9CD-4509-B5B3-54329AA9A46B}" presName="vertSpace2b" presStyleCnt="0"/>
      <dgm:spPr/>
    </dgm:pt>
    <dgm:pt modelId="{9E1DF41B-1708-40B2-8F67-F6D1BFDE3B80}" type="pres">
      <dgm:prSet presAssocID="{E16E0F2D-7674-40A3-B6DF-73BA3145915F}" presName="horz2" presStyleCnt="0"/>
      <dgm:spPr/>
    </dgm:pt>
    <dgm:pt modelId="{874D3F83-B159-4326-9543-3AB851F509C4}" type="pres">
      <dgm:prSet presAssocID="{E16E0F2D-7674-40A3-B6DF-73BA3145915F}" presName="horzSpace2" presStyleCnt="0"/>
      <dgm:spPr/>
    </dgm:pt>
    <dgm:pt modelId="{09AA35A0-B06C-4190-86F4-6BA8C91A4C80}" type="pres">
      <dgm:prSet presAssocID="{E16E0F2D-7674-40A3-B6DF-73BA3145915F}" presName="tx2" presStyleLbl="revTx" presStyleIdx="9" presStyleCnt="13"/>
      <dgm:spPr/>
    </dgm:pt>
    <dgm:pt modelId="{27DF1794-7C63-4850-9C50-88C7D38D33E9}" type="pres">
      <dgm:prSet presAssocID="{E16E0F2D-7674-40A3-B6DF-73BA3145915F}" presName="vert2" presStyleCnt="0"/>
      <dgm:spPr/>
    </dgm:pt>
    <dgm:pt modelId="{45C64C74-3D14-464B-8DF8-904A4E029B97}" type="pres">
      <dgm:prSet presAssocID="{E16E0F2D-7674-40A3-B6DF-73BA3145915F}" presName="thinLine2b" presStyleLbl="callout" presStyleIdx="7" presStyleCnt="10"/>
      <dgm:spPr/>
    </dgm:pt>
    <dgm:pt modelId="{260EC4EB-4BE7-42A1-A8FC-05C8168B563A}" type="pres">
      <dgm:prSet presAssocID="{E16E0F2D-7674-40A3-B6DF-73BA3145915F}" presName="vertSpace2b" presStyleCnt="0"/>
      <dgm:spPr/>
    </dgm:pt>
    <dgm:pt modelId="{90197E55-72DF-41FC-BBE6-BF45EC5E8BD4}" type="pres">
      <dgm:prSet presAssocID="{35C8B6A4-A00E-4522-AC86-8379461B1A96}" presName="thickLine" presStyleLbl="alignNode1" presStyleIdx="2" presStyleCnt="3"/>
      <dgm:spPr/>
    </dgm:pt>
    <dgm:pt modelId="{4B2D9910-28BC-4F80-88EA-B0A51883174A}" type="pres">
      <dgm:prSet presAssocID="{35C8B6A4-A00E-4522-AC86-8379461B1A96}" presName="horz1" presStyleCnt="0"/>
      <dgm:spPr/>
    </dgm:pt>
    <dgm:pt modelId="{F586B728-9FCC-41D7-B806-14D4409E0017}" type="pres">
      <dgm:prSet presAssocID="{35C8B6A4-A00E-4522-AC86-8379461B1A96}" presName="tx1" presStyleLbl="revTx" presStyleIdx="10" presStyleCnt="13" custScaleX="316605"/>
      <dgm:spPr/>
    </dgm:pt>
    <dgm:pt modelId="{CFA53749-8A13-481A-B03F-5EB9334D5087}" type="pres">
      <dgm:prSet presAssocID="{35C8B6A4-A00E-4522-AC86-8379461B1A96}" presName="vert1" presStyleCnt="0"/>
      <dgm:spPr/>
    </dgm:pt>
    <dgm:pt modelId="{ED9186C2-D9D2-42B4-B436-D32A4248D7A7}" type="pres">
      <dgm:prSet presAssocID="{4B58D60E-177B-4966-976B-404972DECB16}" presName="vertSpace2a" presStyleCnt="0"/>
      <dgm:spPr/>
    </dgm:pt>
    <dgm:pt modelId="{384AF8F3-FBF3-4517-AEA8-CC1462E6BD79}" type="pres">
      <dgm:prSet presAssocID="{4B58D60E-177B-4966-976B-404972DECB16}" presName="horz2" presStyleCnt="0"/>
      <dgm:spPr/>
    </dgm:pt>
    <dgm:pt modelId="{28D10DAC-0C3D-48EB-BE31-4ACF1E76A5E6}" type="pres">
      <dgm:prSet presAssocID="{4B58D60E-177B-4966-976B-404972DECB16}" presName="horzSpace2" presStyleCnt="0"/>
      <dgm:spPr/>
    </dgm:pt>
    <dgm:pt modelId="{D60AA455-1CB1-403F-980C-07CD1D4BC5BA}" type="pres">
      <dgm:prSet presAssocID="{4B58D60E-177B-4966-976B-404972DECB16}" presName="tx2" presStyleLbl="revTx" presStyleIdx="11" presStyleCnt="13"/>
      <dgm:spPr/>
    </dgm:pt>
    <dgm:pt modelId="{0BBF9BEB-1D6C-4C73-BD16-D575F84C5F57}" type="pres">
      <dgm:prSet presAssocID="{4B58D60E-177B-4966-976B-404972DECB16}" presName="vert2" presStyleCnt="0"/>
      <dgm:spPr/>
    </dgm:pt>
    <dgm:pt modelId="{875A70BA-9AEB-4E59-B2AB-B5FD1CA87474}" type="pres">
      <dgm:prSet presAssocID="{4B58D60E-177B-4966-976B-404972DECB16}" presName="thinLine2b" presStyleLbl="callout" presStyleIdx="8" presStyleCnt="10"/>
      <dgm:spPr/>
    </dgm:pt>
    <dgm:pt modelId="{22CE7265-3092-4518-B4DA-4BDB200DC6D2}" type="pres">
      <dgm:prSet presAssocID="{4B58D60E-177B-4966-976B-404972DECB16}" presName="vertSpace2b" presStyleCnt="0"/>
      <dgm:spPr/>
    </dgm:pt>
    <dgm:pt modelId="{B504C770-2F02-40F5-98E6-77AA7C64480B}" type="pres">
      <dgm:prSet presAssocID="{125E0E08-B0FA-483B-9534-87901392631A}" presName="horz2" presStyleCnt="0"/>
      <dgm:spPr/>
    </dgm:pt>
    <dgm:pt modelId="{CA5F96EE-634D-4C0A-8AF1-C610E1D94C53}" type="pres">
      <dgm:prSet presAssocID="{125E0E08-B0FA-483B-9534-87901392631A}" presName="horzSpace2" presStyleCnt="0"/>
      <dgm:spPr/>
    </dgm:pt>
    <dgm:pt modelId="{20ABFD24-1E5C-4559-B17B-E67752D461BF}" type="pres">
      <dgm:prSet presAssocID="{125E0E08-B0FA-483B-9534-87901392631A}" presName="tx2" presStyleLbl="revTx" presStyleIdx="12" presStyleCnt="13"/>
      <dgm:spPr/>
    </dgm:pt>
    <dgm:pt modelId="{69A4A894-24C9-4A5C-9A20-2A77C88C2B77}" type="pres">
      <dgm:prSet presAssocID="{125E0E08-B0FA-483B-9534-87901392631A}" presName="vert2" presStyleCnt="0"/>
      <dgm:spPr/>
    </dgm:pt>
    <dgm:pt modelId="{BE881CC4-E8B4-447B-9C9A-B2B980E6E4A4}" type="pres">
      <dgm:prSet presAssocID="{125E0E08-B0FA-483B-9534-87901392631A}" presName="thinLine2b" presStyleLbl="callout" presStyleIdx="9" presStyleCnt="10"/>
      <dgm:spPr/>
    </dgm:pt>
    <dgm:pt modelId="{A660070A-A4CD-469D-8882-545F30AB9F81}" type="pres">
      <dgm:prSet presAssocID="{125E0E08-B0FA-483B-9534-87901392631A}" presName="vertSpace2b" presStyleCnt="0"/>
      <dgm:spPr/>
    </dgm:pt>
  </dgm:ptLst>
  <dgm:cxnLst>
    <dgm:cxn modelId="{866EC800-81DB-4D3B-B80E-4A19D6E365DE}" type="presOf" srcId="{79E8ECDE-6F4E-4181-9583-D0F1F05F0FE4}" destId="{21F1A227-7199-4211-A613-05E857A3DBEC}" srcOrd="0" destOrd="0" presId="urn:microsoft.com/office/officeart/2008/layout/LinedList"/>
    <dgm:cxn modelId="{18465809-04B9-4807-9FBE-BE9147CF2841}" srcId="{B5A000ED-0810-47F5-929A-7A9B93664665}" destId="{35C8B6A4-A00E-4522-AC86-8379461B1A96}" srcOrd="2" destOrd="0" parTransId="{C23A54AF-8ABC-4486-A7FE-3EC5625A26DE}" sibTransId="{46934DBA-7D35-499B-A758-AB143250E8C2}"/>
    <dgm:cxn modelId="{A6D43F11-B396-4A9F-A52F-BB98BCF50AE5}" srcId="{B5A000ED-0810-47F5-929A-7A9B93664665}" destId="{79E8ECDE-6F4E-4181-9583-D0F1F05F0FE4}" srcOrd="1" destOrd="0" parTransId="{83B69DF5-6308-4FA8-8E19-52273E69627C}" sibTransId="{6392F366-61B6-435B-8F3E-BFCDA8B98779}"/>
    <dgm:cxn modelId="{2F541017-BDDB-498D-8D84-C38AABA032DF}" srcId="{9ACAF8C2-9F5B-44DA-8376-2DCA53806E28}" destId="{50590C15-5E9B-4AE1-9511-E9ED93618B10}" srcOrd="1" destOrd="0" parTransId="{F98FBCEC-A8B6-42CD-B72D-AF06DBF4752E}" sibTransId="{E812C552-A2DA-4116-8A36-BA8DCF40D631}"/>
    <dgm:cxn modelId="{F6D84B36-8A3C-43A6-A0A2-55CB940E28A3}" type="presOf" srcId="{35C8B6A4-A00E-4522-AC86-8379461B1A96}" destId="{F586B728-9FCC-41D7-B806-14D4409E0017}" srcOrd="0" destOrd="0" presId="urn:microsoft.com/office/officeart/2008/layout/LinedList"/>
    <dgm:cxn modelId="{A4B8025B-7FEB-459D-98CC-35128AEF713F}" type="presOf" srcId="{4B58D60E-177B-4966-976B-404972DECB16}" destId="{D60AA455-1CB1-403F-980C-07CD1D4BC5BA}" srcOrd="0" destOrd="0" presId="urn:microsoft.com/office/officeart/2008/layout/LinedList"/>
    <dgm:cxn modelId="{C5B46241-F2D0-4E44-B439-0060B0F71CC5}" srcId="{9ACAF8C2-9F5B-44DA-8376-2DCA53806E28}" destId="{5FEE7746-A0FC-41BB-8345-D7B72B644035}" srcOrd="3" destOrd="0" parTransId="{9D95AA82-4BF2-4CD3-8CD5-6FC808D36229}" sibTransId="{DCBDDFDA-6B10-4C0B-861A-473BD28042D1}"/>
    <dgm:cxn modelId="{B56FB878-9BD4-4638-A6B0-98F15D598746}" type="presOf" srcId="{50590C15-5E9B-4AE1-9511-E9ED93618B10}" destId="{6BD0BC15-0925-4CD6-94B6-256F40B62D8C}" srcOrd="0" destOrd="0" presId="urn:microsoft.com/office/officeart/2008/layout/LinedList"/>
    <dgm:cxn modelId="{2ABE5479-C06E-44E1-93E8-C42836DD419D}" srcId="{79E8ECDE-6F4E-4181-9583-D0F1F05F0FE4}" destId="{CA845193-C9CD-4509-B5B3-54329AA9A46B}" srcOrd="2" destOrd="0" parTransId="{3172C4DE-F40F-43C2-A584-13FBD832932C}" sibTransId="{2E0D8EF5-D4AD-4427-892E-A4AF9DE45B57}"/>
    <dgm:cxn modelId="{00BA9759-3273-493C-B62C-C90418986FE5}" type="presOf" srcId="{9ACAF8C2-9F5B-44DA-8376-2DCA53806E28}" destId="{E36CEA3C-E829-4106-BEFC-2CE0EEB80360}" srcOrd="0" destOrd="0" presId="urn:microsoft.com/office/officeart/2008/layout/LinedList"/>
    <dgm:cxn modelId="{853FDE82-0580-4DD5-B1A0-FA054BF5CD4E}" srcId="{79E8ECDE-6F4E-4181-9583-D0F1F05F0FE4}" destId="{3A007D33-D214-47C5-9D2F-3FB88E373FBF}" srcOrd="1" destOrd="0" parTransId="{21F83F0A-A1BD-4EB9-94E8-65BC779DA973}" sibTransId="{BA0E5D60-7150-4FF7-9147-335DDB754BB0}"/>
    <dgm:cxn modelId="{67245596-21C6-4507-AD32-87F30057FF08}" type="presOf" srcId="{27C1D1A4-84F3-478F-B5CD-43F231F23C67}" destId="{2D4011C9-F9F1-41EA-83FF-900518BD7DFF}" srcOrd="0" destOrd="0" presId="urn:microsoft.com/office/officeart/2008/layout/LinedList"/>
    <dgm:cxn modelId="{A3044B98-9AA8-424F-BF66-245B69F9B5BD}" type="presOf" srcId="{E16E0F2D-7674-40A3-B6DF-73BA3145915F}" destId="{09AA35A0-B06C-4190-86F4-6BA8C91A4C80}" srcOrd="0" destOrd="0" presId="urn:microsoft.com/office/officeart/2008/layout/LinedList"/>
    <dgm:cxn modelId="{69C6319C-9229-4962-9C56-AAD1221EBAF1}" type="presOf" srcId="{CA845193-C9CD-4509-B5B3-54329AA9A46B}" destId="{967D8910-2B5C-42A0-A92B-B22C8F071966}" srcOrd="0" destOrd="0" presId="urn:microsoft.com/office/officeart/2008/layout/LinedList"/>
    <dgm:cxn modelId="{4B8F589C-8C2F-4EC0-A597-3370B98E23AF}" srcId="{9ACAF8C2-9F5B-44DA-8376-2DCA53806E28}" destId="{27C1D1A4-84F3-478F-B5CD-43F231F23C67}" srcOrd="0" destOrd="0" parTransId="{C731E942-1753-4F8B-B385-5107792B5744}" sibTransId="{CEA5AD9A-ED0D-4FC4-83D1-E3A828417009}"/>
    <dgm:cxn modelId="{C8B9BEA7-FAE0-4A16-A0BB-DBC65A7902B6}" srcId="{B5A000ED-0810-47F5-929A-7A9B93664665}" destId="{9ACAF8C2-9F5B-44DA-8376-2DCA53806E28}" srcOrd="0" destOrd="0" parTransId="{9237F185-F87D-426D-9AB3-E16A0B0A277C}" sibTransId="{C4F1136A-DBA9-4CFE-8213-6B08F220F185}"/>
    <dgm:cxn modelId="{99200CAE-A404-44B6-BB48-46CB5D773050}" srcId="{9ACAF8C2-9F5B-44DA-8376-2DCA53806E28}" destId="{B5BB3298-53BE-4DA1-A53E-5C772077781B}" srcOrd="2" destOrd="0" parTransId="{E496A94F-3D7F-4D44-BAF8-81ED57959A96}" sibTransId="{F7961720-E094-4EC2-8E45-A819611D004C}"/>
    <dgm:cxn modelId="{88C547B0-97DE-499A-822F-2C4694F0E85A}" srcId="{35C8B6A4-A00E-4522-AC86-8379461B1A96}" destId="{125E0E08-B0FA-483B-9534-87901392631A}" srcOrd="1" destOrd="0" parTransId="{725242F2-811F-4C75-9368-143268070726}" sibTransId="{3D217EAD-5884-4FD5-8168-619499BEAC8D}"/>
    <dgm:cxn modelId="{DD673FB8-F045-4377-B040-1052C357141D}" srcId="{35C8B6A4-A00E-4522-AC86-8379461B1A96}" destId="{4B58D60E-177B-4966-976B-404972DECB16}" srcOrd="0" destOrd="0" parTransId="{02ACFA37-9892-4BDA-AA70-DF0400C0DE44}" sibTransId="{8BBCD8CA-D43B-4311-A117-9063FCE44495}"/>
    <dgm:cxn modelId="{A40DADC7-D315-48B3-AF2D-BC12845115DC}" srcId="{79E8ECDE-6F4E-4181-9583-D0F1F05F0FE4}" destId="{E16E0F2D-7674-40A3-B6DF-73BA3145915F}" srcOrd="3" destOrd="0" parTransId="{E1B3EB09-81E2-4FD2-AC32-3C0C8B2F5782}" sibTransId="{45985E7F-1167-4C9D-9E1A-0BC4ACD4F480}"/>
    <dgm:cxn modelId="{BCBF89CF-2CFD-42A8-8A48-D7279E15AAC3}" type="presOf" srcId="{5FEE7746-A0FC-41BB-8345-D7B72B644035}" destId="{1AE86342-E35C-4BD4-B99A-546EEBE764A5}" srcOrd="0" destOrd="0" presId="urn:microsoft.com/office/officeart/2008/layout/LinedList"/>
    <dgm:cxn modelId="{DD1680D4-6E57-4C46-8EE3-76BC2080A04D}" type="presOf" srcId="{D673510B-0571-4BD3-8A5B-BD13C2AA7A40}" destId="{E55C15FE-8B83-462E-A72A-C674172A1110}" srcOrd="0" destOrd="0" presId="urn:microsoft.com/office/officeart/2008/layout/LinedList"/>
    <dgm:cxn modelId="{5DA375D6-3909-4A0F-BBB3-ADF5828D363D}" type="presOf" srcId="{3A007D33-D214-47C5-9D2F-3FB88E373FBF}" destId="{360018ED-3723-4E50-B221-61790586C24D}" srcOrd="0" destOrd="0" presId="urn:microsoft.com/office/officeart/2008/layout/LinedList"/>
    <dgm:cxn modelId="{17EC6DE6-424F-4753-9CB6-C6125A717FA9}" type="presOf" srcId="{B5A000ED-0810-47F5-929A-7A9B93664665}" destId="{82695E7A-C836-417A-BBAA-4B2C9474BCC7}" srcOrd="0" destOrd="0" presId="urn:microsoft.com/office/officeart/2008/layout/LinedList"/>
    <dgm:cxn modelId="{36B695E9-F683-4FF1-A076-01144005AFB6}" srcId="{79E8ECDE-6F4E-4181-9583-D0F1F05F0FE4}" destId="{D673510B-0571-4BD3-8A5B-BD13C2AA7A40}" srcOrd="0" destOrd="0" parTransId="{E4EEBB36-ECFA-4E24-B568-3BB1E9F9BE20}" sibTransId="{14DB2745-51CE-4D01-9D90-0B387B20057E}"/>
    <dgm:cxn modelId="{1D4D30EC-832B-49EB-AA0F-652E820635B4}" type="presOf" srcId="{125E0E08-B0FA-483B-9534-87901392631A}" destId="{20ABFD24-1E5C-4559-B17B-E67752D461BF}" srcOrd="0" destOrd="0" presId="urn:microsoft.com/office/officeart/2008/layout/LinedList"/>
    <dgm:cxn modelId="{34ADF9EE-3BB8-4635-93C8-2F2A3A178B33}" type="presOf" srcId="{B5BB3298-53BE-4DA1-A53E-5C772077781B}" destId="{A72B967E-4595-43A5-AFE2-905FD487A903}" srcOrd="0" destOrd="0" presId="urn:microsoft.com/office/officeart/2008/layout/LinedList"/>
    <dgm:cxn modelId="{4C6C8F51-AEBA-44D5-991B-5CCE38FA52F1}" type="presParOf" srcId="{82695E7A-C836-417A-BBAA-4B2C9474BCC7}" destId="{F453DA65-64C7-476B-9A48-E7BB2238346F}" srcOrd="0" destOrd="0" presId="urn:microsoft.com/office/officeart/2008/layout/LinedList"/>
    <dgm:cxn modelId="{1C5013D2-96E0-4AF8-8585-D8F846217431}" type="presParOf" srcId="{82695E7A-C836-417A-BBAA-4B2C9474BCC7}" destId="{1A675CA6-BABF-48C1-B996-8CC9AB0A4A7C}" srcOrd="1" destOrd="0" presId="urn:microsoft.com/office/officeart/2008/layout/LinedList"/>
    <dgm:cxn modelId="{7A66C185-5E3F-4728-AF88-77D92B399358}" type="presParOf" srcId="{1A675CA6-BABF-48C1-B996-8CC9AB0A4A7C}" destId="{E36CEA3C-E829-4106-BEFC-2CE0EEB80360}" srcOrd="0" destOrd="0" presId="urn:microsoft.com/office/officeart/2008/layout/LinedList"/>
    <dgm:cxn modelId="{0A0E90B6-995E-4EBF-9B60-A04CBFD12DF7}" type="presParOf" srcId="{1A675CA6-BABF-48C1-B996-8CC9AB0A4A7C}" destId="{6D4A3A8D-07F5-45F4-99D8-21CCD413CF6B}" srcOrd="1" destOrd="0" presId="urn:microsoft.com/office/officeart/2008/layout/LinedList"/>
    <dgm:cxn modelId="{A331B72A-B09D-48EF-B9B8-3B7308488641}" type="presParOf" srcId="{6D4A3A8D-07F5-45F4-99D8-21CCD413CF6B}" destId="{7826AAF2-9A54-40C4-88DE-AF766F881122}" srcOrd="0" destOrd="0" presId="urn:microsoft.com/office/officeart/2008/layout/LinedList"/>
    <dgm:cxn modelId="{D42687EF-84CC-4BA6-9EFD-B2AC3BCA1F39}" type="presParOf" srcId="{6D4A3A8D-07F5-45F4-99D8-21CCD413CF6B}" destId="{48C5D6E2-71FF-4C3E-8FD8-28B71C0948D5}" srcOrd="1" destOrd="0" presId="urn:microsoft.com/office/officeart/2008/layout/LinedList"/>
    <dgm:cxn modelId="{59A7AFAD-B28E-498D-8DA2-D40354A5C721}" type="presParOf" srcId="{48C5D6E2-71FF-4C3E-8FD8-28B71C0948D5}" destId="{B06315D1-667E-4E14-833C-7738D6C06E08}" srcOrd="0" destOrd="0" presId="urn:microsoft.com/office/officeart/2008/layout/LinedList"/>
    <dgm:cxn modelId="{2C14C402-98AB-4DE5-914E-55201692CAFA}" type="presParOf" srcId="{48C5D6E2-71FF-4C3E-8FD8-28B71C0948D5}" destId="{2D4011C9-F9F1-41EA-83FF-900518BD7DFF}" srcOrd="1" destOrd="0" presId="urn:microsoft.com/office/officeart/2008/layout/LinedList"/>
    <dgm:cxn modelId="{31F6ECB5-B42F-4DF5-9799-75DF904DAB14}" type="presParOf" srcId="{48C5D6E2-71FF-4C3E-8FD8-28B71C0948D5}" destId="{5BBE11DE-3C30-42FC-9C6B-B732FE87E6FD}" srcOrd="2" destOrd="0" presId="urn:microsoft.com/office/officeart/2008/layout/LinedList"/>
    <dgm:cxn modelId="{C262CA82-9A63-4AED-A8B0-8868E9AF602A}" type="presParOf" srcId="{6D4A3A8D-07F5-45F4-99D8-21CCD413CF6B}" destId="{EA56BFB5-E83B-44F8-8EE4-3203F614DD61}" srcOrd="2" destOrd="0" presId="urn:microsoft.com/office/officeart/2008/layout/LinedList"/>
    <dgm:cxn modelId="{DF57A5FF-7618-4194-97C1-2791EB5690AB}" type="presParOf" srcId="{6D4A3A8D-07F5-45F4-99D8-21CCD413CF6B}" destId="{5321A255-CF8F-4D7B-80EA-098BE52436F4}" srcOrd="3" destOrd="0" presId="urn:microsoft.com/office/officeart/2008/layout/LinedList"/>
    <dgm:cxn modelId="{76DAF9E3-F0E5-4961-80C4-C5DBBB4205A1}" type="presParOf" srcId="{6D4A3A8D-07F5-45F4-99D8-21CCD413CF6B}" destId="{BC431D0B-33BE-47CC-9574-E94A92D98203}" srcOrd="4" destOrd="0" presId="urn:microsoft.com/office/officeart/2008/layout/LinedList"/>
    <dgm:cxn modelId="{5965CA50-664F-4DBD-B3E6-5B99035D3267}" type="presParOf" srcId="{BC431D0B-33BE-47CC-9574-E94A92D98203}" destId="{36A17F62-1CB2-4A1F-B9DF-72BB077D1518}" srcOrd="0" destOrd="0" presId="urn:microsoft.com/office/officeart/2008/layout/LinedList"/>
    <dgm:cxn modelId="{B49F42AB-7703-4E9E-B0AF-7D878E012180}" type="presParOf" srcId="{BC431D0B-33BE-47CC-9574-E94A92D98203}" destId="{6BD0BC15-0925-4CD6-94B6-256F40B62D8C}" srcOrd="1" destOrd="0" presId="urn:microsoft.com/office/officeart/2008/layout/LinedList"/>
    <dgm:cxn modelId="{AFF3F929-1387-485D-8D7F-815FAFF7CDF1}" type="presParOf" srcId="{BC431D0B-33BE-47CC-9574-E94A92D98203}" destId="{E830CFDC-D63A-4B83-B678-0ADAA1ED4F8B}" srcOrd="2" destOrd="0" presId="urn:microsoft.com/office/officeart/2008/layout/LinedList"/>
    <dgm:cxn modelId="{16814FF1-A7C5-48A9-BA28-FD2CCD73DD8D}" type="presParOf" srcId="{6D4A3A8D-07F5-45F4-99D8-21CCD413CF6B}" destId="{ABE3BA4B-6481-4094-8A41-D6BB54DFDC56}" srcOrd="5" destOrd="0" presId="urn:microsoft.com/office/officeart/2008/layout/LinedList"/>
    <dgm:cxn modelId="{AD7462B5-1AB7-455B-AAEF-EDF0E2762EF8}" type="presParOf" srcId="{6D4A3A8D-07F5-45F4-99D8-21CCD413CF6B}" destId="{B2A89DF6-7F8B-47CB-BAA4-AA9CBDE84314}" srcOrd="6" destOrd="0" presId="urn:microsoft.com/office/officeart/2008/layout/LinedList"/>
    <dgm:cxn modelId="{DED2E6D7-82C6-45FF-B05F-1B29CCEB09D4}" type="presParOf" srcId="{6D4A3A8D-07F5-45F4-99D8-21CCD413CF6B}" destId="{FFAD7140-5D5F-4C86-8693-2BFCE3AC1D65}" srcOrd="7" destOrd="0" presId="urn:microsoft.com/office/officeart/2008/layout/LinedList"/>
    <dgm:cxn modelId="{9AFD6FD0-81CF-484B-87D4-A35459D9BB01}" type="presParOf" srcId="{FFAD7140-5D5F-4C86-8693-2BFCE3AC1D65}" destId="{7C37C937-FBA4-44DD-B5AA-258E2E94D528}" srcOrd="0" destOrd="0" presId="urn:microsoft.com/office/officeart/2008/layout/LinedList"/>
    <dgm:cxn modelId="{DA7F92F7-DE04-4328-AC86-B8C2A6243E8A}" type="presParOf" srcId="{FFAD7140-5D5F-4C86-8693-2BFCE3AC1D65}" destId="{A72B967E-4595-43A5-AFE2-905FD487A903}" srcOrd="1" destOrd="0" presId="urn:microsoft.com/office/officeart/2008/layout/LinedList"/>
    <dgm:cxn modelId="{87705108-AB0D-4C59-AEA7-C588CC688134}" type="presParOf" srcId="{FFAD7140-5D5F-4C86-8693-2BFCE3AC1D65}" destId="{50E6F45D-5079-491C-ACCF-504521E838DA}" srcOrd="2" destOrd="0" presId="urn:microsoft.com/office/officeart/2008/layout/LinedList"/>
    <dgm:cxn modelId="{7B413A2A-9C1C-4C0A-A452-E85A1014F9C4}" type="presParOf" srcId="{6D4A3A8D-07F5-45F4-99D8-21CCD413CF6B}" destId="{606F5798-C615-4B48-B7A7-1F2351776877}" srcOrd="8" destOrd="0" presId="urn:microsoft.com/office/officeart/2008/layout/LinedList"/>
    <dgm:cxn modelId="{53598783-7D67-4DAA-8CA5-18732ADCA876}" type="presParOf" srcId="{6D4A3A8D-07F5-45F4-99D8-21CCD413CF6B}" destId="{C5C61AE1-4FC4-4A6A-A2AD-833F13AEF47F}" srcOrd="9" destOrd="0" presId="urn:microsoft.com/office/officeart/2008/layout/LinedList"/>
    <dgm:cxn modelId="{FB53F274-E122-489B-A76B-9A29DFD3FDFF}" type="presParOf" srcId="{6D4A3A8D-07F5-45F4-99D8-21CCD413CF6B}" destId="{7BF2AFE6-BD36-49B9-924D-B2E5563D64D9}" srcOrd="10" destOrd="0" presId="urn:microsoft.com/office/officeart/2008/layout/LinedList"/>
    <dgm:cxn modelId="{96FB49A2-67DD-45F7-BC32-CF849C3FBC3E}" type="presParOf" srcId="{7BF2AFE6-BD36-49B9-924D-B2E5563D64D9}" destId="{CF2EF3A5-8D7E-4BC5-B390-F451FBCE2C87}" srcOrd="0" destOrd="0" presId="urn:microsoft.com/office/officeart/2008/layout/LinedList"/>
    <dgm:cxn modelId="{5DEE4FD5-E547-43DA-A9D1-71049922C274}" type="presParOf" srcId="{7BF2AFE6-BD36-49B9-924D-B2E5563D64D9}" destId="{1AE86342-E35C-4BD4-B99A-546EEBE764A5}" srcOrd="1" destOrd="0" presId="urn:microsoft.com/office/officeart/2008/layout/LinedList"/>
    <dgm:cxn modelId="{7A2695AE-A2D1-4A38-A079-D1923E192C72}" type="presParOf" srcId="{7BF2AFE6-BD36-49B9-924D-B2E5563D64D9}" destId="{00042344-B77E-417D-BC8F-8588F3006869}" srcOrd="2" destOrd="0" presId="urn:microsoft.com/office/officeart/2008/layout/LinedList"/>
    <dgm:cxn modelId="{4D290719-36EB-4612-8EE1-19D727910175}" type="presParOf" srcId="{6D4A3A8D-07F5-45F4-99D8-21CCD413CF6B}" destId="{620C0092-6BCE-4B99-9435-FDD48C61ADB4}" srcOrd="11" destOrd="0" presId="urn:microsoft.com/office/officeart/2008/layout/LinedList"/>
    <dgm:cxn modelId="{AAFB31BB-7A25-42F2-958A-63A6BD9D883C}" type="presParOf" srcId="{6D4A3A8D-07F5-45F4-99D8-21CCD413CF6B}" destId="{4341E325-FA6A-4368-A52F-1A195206C605}" srcOrd="12" destOrd="0" presId="urn:microsoft.com/office/officeart/2008/layout/LinedList"/>
    <dgm:cxn modelId="{DCE10BB7-7F96-45C2-A9D8-258074F6E1D9}" type="presParOf" srcId="{82695E7A-C836-417A-BBAA-4B2C9474BCC7}" destId="{A04B142F-D313-4220-BBE2-BC9AB753C52E}" srcOrd="2" destOrd="0" presId="urn:microsoft.com/office/officeart/2008/layout/LinedList"/>
    <dgm:cxn modelId="{53F9BA9F-E03F-412B-890B-93748D90B241}" type="presParOf" srcId="{82695E7A-C836-417A-BBAA-4B2C9474BCC7}" destId="{1B49B049-A452-4B49-89D6-C984779619AD}" srcOrd="3" destOrd="0" presId="urn:microsoft.com/office/officeart/2008/layout/LinedList"/>
    <dgm:cxn modelId="{4BA359A9-29C9-40BC-AF76-149E778C3805}" type="presParOf" srcId="{1B49B049-A452-4B49-89D6-C984779619AD}" destId="{21F1A227-7199-4211-A613-05E857A3DBEC}" srcOrd="0" destOrd="0" presId="urn:microsoft.com/office/officeart/2008/layout/LinedList"/>
    <dgm:cxn modelId="{8D789090-7043-4065-A4AA-1F341CFF7418}" type="presParOf" srcId="{1B49B049-A452-4B49-89D6-C984779619AD}" destId="{2ECFEDC0-8855-4CED-B338-D24AD2FEE811}" srcOrd="1" destOrd="0" presId="urn:microsoft.com/office/officeart/2008/layout/LinedList"/>
    <dgm:cxn modelId="{BCA0497F-AC64-4A8B-8B22-89F10BDA90CF}" type="presParOf" srcId="{2ECFEDC0-8855-4CED-B338-D24AD2FEE811}" destId="{30991875-6194-4469-89C1-E2CE718AF287}" srcOrd="0" destOrd="0" presId="urn:microsoft.com/office/officeart/2008/layout/LinedList"/>
    <dgm:cxn modelId="{C00B888D-FFE0-4F86-BE37-C7EF2BB54795}" type="presParOf" srcId="{2ECFEDC0-8855-4CED-B338-D24AD2FEE811}" destId="{F8CAE34A-DAC9-4520-90D6-3586496169E2}" srcOrd="1" destOrd="0" presId="urn:microsoft.com/office/officeart/2008/layout/LinedList"/>
    <dgm:cxn modelId="{A74A538C-E132-44F4-B90F-199763C8EAAD}" type="presParOf" srcId="{F8CAE34A-DAC9-4520-90D6-3586496169E2}" destId="{9B4C1611-E13E-4806-83F3-1E334F404CB2}" srcOrd="0" destOrd="0" presId="urn:microsoft.com/office/officeart/2008/layout/LinedList"/>
    <dgm:cxn modelId="{0B2D073E-9685-49B5-9A54-BD90648609B0}" type="presParOf" srcId="{F8CAE34A-DAC9-4520-90D6-3586496169E2}" destId="{E55C15FE-8B83-462E-A72A-C674172A1110}" srcOrd="1" destOrd="0" presId="urn:microsoft.com/office/officeart/2008/layout/LinedList"/>
    <dgm:cxn modelId="{103C5386-328E-4C53-9C4C-7746221EDEA1}" type="presParOf" srcId="{F8CAE34A-DAC9-4520-90D6-3586496169E2}" destId="{A599B3E1-E117-46CD-A467-E8BA34E7DD47}" srcOrd="2" destOrd="0" presId="urn:microsoft.com/office/officeart/2008/layout/LinedList"/>
    <dgm:cxn modelId="{487A8098-79D7-4328-B917-77F9AA9441A2}" type="presParOf" srcId="{2ECFEDC0-8855-4CED-B338-D24AD2FEE811}" destId="{CF09CC5E-1CED-4B9B-BCD9-B60E2ACEF6DF}" srcOrd="2" destOrd="0" presId="urn:microsoft.com/office/officeart/2008/layout/LinedList"/>
    <dgm:cxn modelId="{34343C4E-9571-4111-AD0A-39D2CD4750EB}" type="presParOf" srcId="{2ECFEDC0-8855-4CED-B338-D24AD2FEE811}" destId="{4E7771B6-8555-428A-8EF8-5E1F4838F81C}" srcOrd="3" destOrd="0" presId="urn:microsoft.com/office/officeart/2008/layout/LinedList"/>
    <dgm:cxn modelId="{4CB2045C-4EFD-48BB-BAC6-F35E62BDB7A4}" type="presParOf" srcId="{2ECFEDC0-8855-4CED-B338-D24AD2FEE811}" destId="{47AB83E8-E59B-4EC7-8587-3B15B27C26FE}" srcOrd="4" destOrd="0" presId="urn:microsoft.com/office/officeart/2008/layout/LinedList"/>
    <dgm:cxn modelId="{D779CC41-8BA9-442A-A851-36B7A6226A2F}" type="presParOf" srcId="{47AB83E8-E59B-4EC7-8587-3B15B27C26FE}" destId="{D4DC7F0E-FC78-4CFC-B2DC-EF325EA5E3B3}" srcOrd="0" destOrd="0" presId="urn:microsoft.com/office/officeart/2008/layout/LinedList"/>
    <dgm:cxn modelId="{44931699-924B-4B2F-B1EC-25726A562489}" type="presParOf" srcId="{47AB83E8-E59B-4EC7-8587-3B15B27C26FE}" destId="{360018ED-3723-4E50-B221-61790586C24D}" srcOrd="1" destOrd="0" presId="urn:microsoft.com/office/officeart/2008/layout/LinedList"/>
    <dgm:cxn modelId="{22D68BA5-91D6-4DF7-9651-4A8CCD566D39}" type="presParOf" srcId="{47AB83E8-E59B-4EC7-8587-3B15B27C26FE}" destId="{7E3A090C-3497-4491-A463-5B5FD3B6B1C2}" srcOrd="2" destOrd="0" presId="urn:microsoft.com/office/officeart/2008/layout/LinedList"/>
    <dgm:cxn modelId="{A4DB067D-BD7E-4DDF-BB09-72042E42D588}" type="presParOf" srcId="{2ECFEDC0-8855-4CED-B338-D24AD2FEE811}" destId="{64B2CB41-3057-4F7E-855C-72B4CB7D2CCF}" srcOrd="5" destOrd="0" presId="urn:microsoft.com/office/officeart/2008/layout/LinedList"/>
    <dgm:cxn modelId="{2401DE51-D516-452C-A1FB-8C481333428A}" type="presParOf" srcId="{2ECFEDC0-8855-4CED-B338-D24AD2FEE811}" destId="{E11160B3-4053-43B8-9716-104571EEEA41}" srcOrd="6" destOrd="0" presId="urn:microsoft.com/office/officeart/2008/layout/LinedList"/>
    <dgm:cxn modelId="{338E041F-15AA-424B-AE74-EEFD512938B5}" type="presParOf" srcId="{2ECFEDC0-8855-4CED-B338-D24AD2FEE811}" destId="{1AA9A874-3966-4CAA-9A68-22237C1F6CAA}" srcOrd="7" destOrd="0" presId="urn:microsoft.com/office/officeart/2008/layout/LinedList"/>
    <dgm:cxn modelId="{68CF44C2-D7D5-4629-8F8B-7078B74CF4A2}" type="presParOf" srcId="{1AA9A874-3966-4CAA-9A68-22237C1F6CAA}" destId="{A29D9284-2978-43C3-A41A-5EEBA565C7AF}" srcOrd="0" destOrd="0" presId="urn:microsoft.com/office/officeart/2008/layout/LinedList"/>
    <dgm:cxn modelId="{093FC00C-95F0-40F2-9E00-C81F9CE4C2C5}" type="presParOf" srcId="{1AA9A874-3966-4CAA-9A68-22237C1F6CAA}" destId="{967D8910-2B5C-42A0-A92B-B22C8F071966}" srcOrd="1" destOrd="0" presId="urn:microsoft.com/office/officeart/2008/layout/LinedList"/>
    <dgm:cxn modelId="{C7BD60CF-E633-4122-8EAD-528D87A7A253}" type="presParOf" srcId="{1AA9A874-3966-4CAA-9A68-22237C1F6CAA}" destId="{E642B026-B10C-4AFE-B4AA-C2B97DB7202D}" srcOrd="2" destOrd="0" presId="urn:microsoft.com/office/officeart/2008/layout/LinedList"/>
    <dgm:cxn modelId="{2E442634-027C-46DF-9842-AF57D024A5A6}" type="presParOf" srcId="{2ECFEDC0-8855-4CED-B338-D24AD2FEE811}" destId="{7B24DF8A-1EF0-46BD-8837-970F59ADD488}" srcOrd="8" destOrd="0" presId="urn:microsoft.com/office/officeart/2008/layout/LinedList"/>
    <dgm:cxn modelId="{864D3D9F-69D0-4DCC-A482-8F77C14CFAAE}" type="presParOf" srcId="{2ECFEDC0-8855-4CED-B338-D24AD2FEE811}" destId="{25387BAC-B444-4041-A7CD-8966CBAB20C7}" srcOrd="9" destOrd="0" presId="urn:microsoft.com/office/officeart/2008/layout/LinedList"/>
    <dgm:cxn modelId="{38FBFAB1-F162-4941-8DFE-C5F65C3F7E7C}" type="presParOf" srcId="{2ECFEDC0-8855-4CED-B338-D24AD2FEE811}" destId="{9E1DF41B-1708-40B2-8F67-F6D1BFDE3B80}" srcOrd="10" destOrd="0" presId="urn:microsoft.com/office/officeart/2008/layout/LinedList"/>
    <dgm:cxn modelId="{E3D37769-40A6-4CF5-BD6E-FE3EB26CBC23}" type="presParOf" srcId="{9E1DF41B-1708-40B2-8F67-F6D1BFDE3B80}" destId="{874D3F83-B159-4326-9543-3AB851F509C4}" srcOrd="0" destOrd="0" presId="urn:microsoft.com/office/officeart/2008/layout/LinedList"/>
    <dgm:cxn modelId="{87382BE9-5D38-4A41-AC3E-6F745102F2C1}" type="presParOf" srcId="{9E1DF41B-1708-40B2-8F67-F6D1BFDE3B80}" destId="{09AA35A0-B06C-4190-86F4-6BA8C91A4C80}" srcOrd="1" destOrd="0" presId="urn:microsoft.com/office/officeart/2008/layout/LinedList"/>
    <dgm:cxn modelId="{FB1F79CC-A056-4755-9514-D02D358D0FE5}" type="presParOf" srcId="{9E1DF41B-1708-40B2-8F67-F6D1BFDE3B80}" destId="{27DF1794-7C63-4850-9C50-88C7D38D33E9}" srcOrd="2" destOrd="0" presId="urn:microsoft.com/office/officeart/2008/layout/LinedList"/>
    <dgm:cxn modelId="{41B88D4B-15C7-439D-9033-1ECC5DC83274}" type="presParOf" srcId="{2ECFEDC0-8855-4CED-B338-D24AD2FEE811}" destId="{45C64C74-3D14-464B-8DF8-904A4E029B97}" srcOrd="11" destOrd="0" presId="urn:microsoft.com/office/officeart/2008/layout/LinedList"/>
    <dgm:cxn modelId="{552ED2ED-604F-406A-92CE-77019E2A3AE5}" type="presParOf" srcId="{2ECFEDC0-8855-4CED-B338-D24AD2FEE811}" destId="{260EC4EB-4BE7-42A1-A8FC-05C8168B563A}" srcOrd="12" destOrd="0" presId="urn:microsoft.com/office/officeart/2008/layout/LinedList"/>
    <dgm:cxn modelId="{444BD646-C2BA-4CF6-AC62-BD2E4F82C756}" type="presParOf" srcId="{82695E7A-C836-417A-BBAA-4B2C9474BCC7}" destId="{90197E55-72DF-41FC-BBE6-BF45EC5E8BD4}" srcOrd="4" destOrd="0" presId="urn:microsoft.com/office/officeart/2008/layout/LinedList"/>
    <dgm:cxn modelId="{8DFBDB32-862F-4C45-BD69-7DC8AAC8A8BB}" type="presParOf" srcId="{82695E7A-C836-417A-BBAA-4B2C9474BCC7}" destId="{4B2D9910-28BC-4F80-88EA-B0A51883174A}" srcOrd="5" destOrd="0" presId="urn:microsoft.com/office/officeart/2008/layout/LinedList"/>
    <dgm:cxn modelId="{0BC9E60E-FF89-4D95-9C83-3D39034A885A}" type="presParOf" srcId="{4B2D9910-28BC-4F80-88EA-B0A51883174A}" destId="{F586B728-9FCC-41D7-B806-14D4409E0017}" srcOrd="0" destOrd="0" presId="urn:microsoft.com/office/officeart/2008/layout/LinedList"/>
    <dgm:cxn modelId="{A01B9797-ADA9-44C6-83C8-18DE0973AE64}" type="presParOf" srcId="{4B2D9910-28BC-4F80-88EA-B0A51883174A}" destId="{CFA53749-8A13-481A-B03F-5EB9334D5087}" srcOrd="1" destOrd="0" presId="urn:microsoft.com/office/officeart/2008/layout/LinedList"/>
    <dgm:cxn modelId="{1253DDD9-208A-4DCB-A951-351E5C9AB1EC}" type="presParOf" srcId="{CFA53749-8A13-481A-B03F-5EB9334D5087}" destId="{ED9186C2-D9D2-42B4-B436-D32A4248D7A7}" srcOrd="0" destOrd="0" presId="urn:microsoft.com/office/officeart/2008/layout/LinedList"/>
    <dgm:cxn modelId="{A2E42ECF-2756-44F9-8AA5-295C60D7396E}" type="presParOf" srcId="{CFA53749-8A13-481A-B03F-5EB9334D5087}" destId="{384AF8F3-FBF3-4517-AEA8-CC1462E6BD79}" srcOrd="1" destOrd="0" presId="urn:microsoft.com/office/officeart/2008/layout/LinedList"/>
    <dgm:cxn modelId="{36649F81-9D26-4B3B-A328-CAFE93C24DB7}" type="presParOf" srcId="{384AF8F3-FBF3-4517-AEA8-CC1462E6BD79}" destId="{28D10DAC-0C3D-48EB-BE31-4ACF1E76A5E6}" srcOrd="0" destOrd="0" presId="urn:microsoft.com/office/officeart/2008/layout/LinedList"/>
    <dgm:cxn modelId="{C790046A-9F37-4321-BA91-3E351BDEC590}" type="presParOf" srcId="{384AF8F3-FBF3-4517-AEA8-CC1462E6BD79}" destId="{D60AA455-1CB1-403F-980C-07CD1D4BC5BA}" srcOrd="1" destOrd="0" presId="urn:microsoft.com/office/officeart/2008/layout/LinedList"/>
    <dgm:cxn modelId="{E5CC2161-F5DC-4BB5-80C7-F26F367A8D7B}" type="presParOf" srcId="{384AF8F3-FBF3-4517-AEA8-CC1462E6BD79}" destId="{0BBF9BEB-1D6C-4C73-BD16-D575F84C5F57}" srcOrd="2" destOrd="0" presId="urn:microsoft.com/office/officeart/2008/layout/LinedList"/>
    <dgm:cxn modelId="{6C8CB43E-CE6E-4BAB-AC93-7296F478F843}" type="presParOf" srcId="{CFA53749-8A13-481A-B03F-5EB9334D5087}" destId="{875A70BA-9AEB-4E59-B2AB-B5FD1CA87474}" srcOrd="2" destOrd="0" presId="urn:microsoft.com/office/officeart/2008/layout/LinedList"/>
    <dgm:cxn modelId="{01197D19-EFCC-40DA-A6C7-9B7DDC158F4B}" type="presParOf" srcId="{CFA53749-8A13-481A-B03F-5EB9334D5087}" destId="{22CE7265-3092-4518-B4DA-4BDB200DC6D2}" srcOrd="3" destOrd="0" presId="urn:microsoft.com/office/officeart/2008/layout/LinedList"/>
    <dgm:cxn modelId="{A96B2419-264B-4089-819D-8D745F2514C0}" type="presParOf" srcId="{CFA53749-8A13-481A-B03F-5EB9334D5087}" destId="{B504C770-2F02-40F5-98E6-77AA7C64480B}" srcOrd="4" destOrd="0" presId="urn:microsoft.com/office/officeart/2008/layout/LinedList"/>
    <dgm:cxn modelId="{1CB30902-2952-4469-97F2-9779631765B6}" type="presParOf" srcId="{B504C770-2F02-40F5-98E6-77AA7C64480B}" destId="{CA5F96EE-634D-4C0A-8AF1-C610E1D94C53}" srcOrd="0" destOrd="0" presId="urn:microsoft.com/office/officeart/2008/layout/LinedList"/>
    <dgm:cxn modelId="{EE568D9E-165D-4250-B1AC-916E0F54A978}" type="presParOf" srcId="{B504C770-2F02-40F5-98E6-77AA7C64480B}" destId="{20ABFD24-1E5C-4559-B17B-E67752D461BF}" srcOrd="1" destOrd="0" presId="urn:microsoft.com/office/officeart/2008/layout/LinedList"/>
    <dgm:cxn modelId="{F847C945-09D4-46F7-A7E5-4776A4787AFD}" type="presParOf" srcId="{B504C770-2F02-40F5-98E6-77AA7C64480B}" destId="{69A4A894-24C9-4A5C-9A20-2A77C88C2B77}" srcOrd="2" destOrd="0" presId="urn:microsoft.com/office/officeart/2008/layout/LinedList"/>
    <dgm:cxn modelId="{D388C806-C13D-4CF3-9A97-AE2734F7DCCF}" type="presParOf" srcId="{CFA53749-8A13-481A-B03F-5EB9334D5087}" destId="{BE881CC4-E8B4-447B-9C9A-B2B980E6E4A4}" srcOrd="5" destOrd="0" presId="urn:microsoft.com/office/officeart/2008/layout/LinedList"/>
    <dgm:cxn modelId="{FEC6DA87-0F1E-4360-AC85-2102DC10A47F}" type="presParOf" srcId="{CFA53749-8A13-481A-B03F-5EB9334D5087}" destId="{A660070A-A4CD-469D-8882-545F30AB9F81}"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1014F-C10A-43B5-B673-6EF51C1A8221}">
      <dsp:nvSpPr>
        <dsp:cNvPr id="0" name=""/>
        <dsp:cNvSpPr/>
      </dsp:nvSpPr>
      <dsp:spPr>
        <a:xfrm>
          <a:off x="1057225" y="-4527"/>
          <a:ext cx="4657101" cy="4657101"/>
        </a:xfrm>
        <a:prstGeom prst="circularArrow">
          <a:avLst>
            <a:gd name="adj1" fmla="val 5274"/>
            <a:gd name="adj2" fmla="val 312630"/>
            <a:gd name="adj3" fmla="val 14252823"/>
            <a:gd name="adj4" fmla="val 17112584"/>
            <a:gd name="adj5" fmla="val 5477"/>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E459B2EF-78E5-4C4C-9621-9F358BA1BBF6}">
      <dsp:nvSpPr>
        <dsp:cNvPr id="0" name=""/>
        <dsp:cNvSpPr/>
      </dsp:nvSpPr>
      <dsp:spPr>
        <a:xfrm>
          <a:off x="2512880" y="1561"/>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Mental</a:t>
          </a:r>
          <a:r>
            <a:rPr lang="nl-NL" sz="2000" kern="1200">
              <a:solidFill>
                <a:schemeClr val="tx1"/>
              </a:solidFill>
            </a:rPr>
            <a:t> model</a:t>
          </a:r>
          <a:endParaRPr lang="en-GB" sz="2000" kern="1200">
            <a:solidFill>
              <a:schemeClr val="tx1"/>
            </a:solidFill>
          </a:endParaRPr>
        </a:p>
      </dsp:txBody>
      <dsp:txXfrm>
        <a:off x="2555491" y="44172"/>
        <a:ext cx="1660569" cy="787673"/>
      </dsp:txXfrm>
    </dsp:sp>
    <dsp:sp modelId="{1DCE6A2F-32A4-459C-B4EE-2BC5CD056CF8}">
      <dsp:nvSpPr>
        <dsp:cNvPr id="0" name=""/>
        <dsp:cNvSpPr/>
      </dsp:nvSpPr>
      <dsp:spPr>
        <a:xfrm>
          <a:off x="4149054" y="946206"/>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Identify</a:t>
          </a:r>
          <a:r>
            <a:rPr lang="nl-NL" sz="2000" kern="1200">
              <a:solidFill>
                <a:schemeClr val="tx1"/>
              </a:solidFill>
            </a:rPr>
            <a:t> </a:t>
          </a:r>
          <a:r>
            <a:rPr lang="nl-NL" sz="2000" kern="1200" err="1">
              <a:solidFill>
                <a:schemeClr val="tx1"/>
              </a:solidFill>
            </a:rPr>
            <a:t>situation</a:t>
          </a:r>
          <a:endParaRPr lang="en-GB" sz="2000" kern="1200">
            <a:solidFill>
              <a:schemeClr val="tx1"/>
            </a:solidFill>
          </a:endParaRPr>
        </a:p>
      </dsp:txBody>
      <dsp:txXfrm>
        <a:off x="4191665" y="988817"/>
        <a:ext cx="1660569" cy="787673"/>
      </dsp:txXfrm>
    </dsp:sp>
    <dsp:sp modelId="{490034F0-21B1-48AD-98DB-56501D9C839F}">
      <dsp:nvSpPr>
        <dsp:cNvPr id="0" name=""/>
        <dsp:cNvSpPr/>
      </dsp:nvSpPr>
      <dsp:spPr>
        <a:xfrm>
          <a:off x="4149054" y="2835497"/>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Predict</a:t>
          </a:r>
          <a:r>
            <a:rPr lang="nl-NL" sz="2000" kern="1200">
              <a:solidFill>
                <a:schemeClr val="tx1"/>
              </a:solidFill>
            </a:rPr>
            <a:t> </a:t>
          </a:r>
          <a:r>
            <a:rPr lang="nl-NL" sz="2000" kern="1200" err="1">
              <a:solidFill>
                <a:schemeClr val="tx1"/>
              </a:solidFill>
            </a:rPr>
            <a:t>future</a:t>
          </a:r>
          <a:r>
            <a:rPr lang="nl-NL" sz="2000" kern="1200">
              <a:solidFill>
                <a:schemeClr val="tx1"/>
              </a:solidFill>
            </a:rPr>
            <a:t> </a:t>
          </a:r>
          <a:r>
            <a:rPr lang="nl-NL" sz="2000" kern="1200" err="1">
              <a:solidFill>
                <a:schemeClr val="tx1"/>
              </a:solidFill>
            </a:rPr>
            <a:t>states</a:t>
          </a:r>
          <a:endParaRPr lang="en-GB" sz="2000" kern="1200">
            <a:solidFill>
              <a:schemeClr val="tx1"/>
            </a:solidFill>
          </a:endParaRPr>
        </a:p>
      </dsp:txBody>
      <dsp:txXfrm>
        <a:off x="4191665" y="2878108"/>
        <a:ext cx="1660569" cy="787673"/>
      </dsp:txXfrm>
    </dsp:sp>
    <dsp:sp modelId="{BF45597D-DF0B-48FC-94C3-6F29892A128A}">
      <dsp:nvSpPr>
        <dsp:cNvPr id="0" name=""/>
        <dsp:cNvSpPr/>
      </dsp:nvSpPr>
      <dsp:spPr>
        <a:xfrm>
          <a:off x="2512880" y="3780142"/>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Strategy</a:t>
          </a:r>
          <a:endParaRPr lang="en-GB" sz="2000" kern="1200">
            <a:solidFill>
              <a:schemeClr val="tx1"/>
            </a:solidFill>
          </a:endParaRPr>
        </a:p>
      </dsp:txBody>
      <dsp:txXfrm>
        <a:off x="2555491" y="3822753"/>
        <a:ext cx="1660569" cy="787673"/>
      </dsp:txXfrm>
    </dsp:sp>
    <dsp:sp modelId="{4DF67659-70DF-4BDF-B375-DA24C4CB4EF2}">
      <dsp:nvSpPr>
        <dsp:cNvPr id="0" name=""/>
        <dsp:cNvSpPr/>
      </dsp:nvSpPr>
      <dsp:spPr>
        <a:xfrm>
          <a:off x="876707" y="2835497"/>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a:solidFill>
                <a:schemeClr val="tx1"/>
              </a:solidFill>
            </a:rPr>
            <a:t>Action</a:t>
          </a:r>
          <a:endParaRPr lang="en-GB" sz="2000" kern="1200">
            <a:solidFill>
              <a:schemeClr val="tx1"/>
            </a:solidFill>
          </a:endParaRPr>
        </a:p>
      </dsp:txBody>
      <dsp:txXfrm>
        <a:off x="919318" y="2878108"/>
        <a:ext cx="1660569" cy="787673"/>
      </dsp:txXfrm>
    </dsp:sp>
    <dsp:sp modelId="{1B90B321-7EEB-4123-A963-3FBFB05603E4}">
      <dsp:nvSpPr>
        <dsp:cNvPr id="0" name=""/>
        <dsp:cNvSpPr/>
      </dsp:nvSpPr>
      <dsp:spPr>
        <a:xfrm>
          <a:off x="876707" y="946206"/>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Result</a:t>
          </a:r>
          <a:endParaRPr lang="en-GB" sz="2000" kern="1200">
            <a:solidFill>
              <a:schemeClr val="tx1"/>
            </a:solidFill>
          </a:endParaRPr>
        </a:p>
      </dsp:txBody>
      <dsp:txXfrm>
        <a:off x="919318" y="988817"/>
        <a:ext cx="1660569" cy="787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1014F-C10A-43B5-B673-6EF51C1A8221}">
      <dsp:nvSpPr>
        <dsp:cNvPr id="0" name=""/>
        <dsp:cNvSpPr/>
      </dsp:nvSpPr>
      <dsp:spPr>
        <a:xfrm>
          <a:off x="1057225" y="-4527"/>
          <a:ext cx="4657101" cy="4657101"/>
        </a:xfrm>
        <a:prstGeom prst="circularArrow">
          <a:avLst>
            <a:gd name="adj1" fmla="val 5274"/>
            <a:gd name="adj2" fmla="val 312630"/>
            <a:gd name="adj3" fmla="val 14252823"/>
            <a:gd name="adj4" fmla="val 17112584"/>
            <a:gd name="adj5" fmla="val 5477"/>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E459B2EF-78E5-4C4C-9621-9F358BA1BBF6}">
      <dsp:nvSpPr>
        <dsp:cNvPr id="0" name=""/>
        <dsp:cNvSpPr/>
      </dsp:nvSpPr>
      <dsp:spPr>
        <a:xfrm>
          <a:off x="2512880" y="1561"/>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Mental</a:t>
          </a:r>
          <a:r>
            <a:rPr lang="nl-NL" sz="2000" kern="1200">
              <a:solidFill>
                <a:schemeClr val="tx1"/>
              </a:solidFill>
            </a:rPr>
            <a:t> model</a:t>
          </a:r>
          <a:endParaRPr lang="en-GB" sz="2000" kern="1200">
            <a:solidFill>
              <a:schemeClr val="tx1"/>
            </a:solidFill>
          </a:endParaRPr>
        </a:p>
      </dsp:txBody>
      <dsp:txXfrm>
        <a:off x="2555491" y="44172"/>
        <a:ext cx="1660569" cy="787673"/>
      </dsp:txXfrm>
    </dsp:sp>
    <dsp:sp modelId="{1DCE6A2F-32A4-459C-B4EE-2BC5CD056CF8}">
      <dsp:nvSpPr>
        <dsp:cNvPr id="0" name=""/>
        <dsp:cNvSpPr/>
      </dsp:nvSpPr>
      <dsp:spPr>
        <a:xfrm>
          <a:off x="4149054" y="946206"/>
          <a:ext cx="1745791" cy="872895"/>
        </a:xfrm>
        <a:prstGeom prst="roundRect">
          <a:avLst/>
        </a:prstGeom>
        <a:solidFill>
          <a:schemeClr val="bg2">
            <a:lumMod val="40000"/>
            <a:lumOff val="60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b="1" kern="1200" err="1">
              <a:solidFill>
                <a:schemeClr val="tx1"/>
              </a:solidFill>
            </a:rPr>
            <a:t>Identify</a:t>
          </a:r>
          <a:r>
            <a:rPr lang="nl-NL" sz="2000" b="1" kern="1200">
              <a:solidFill>
                <a:schemeClr val="tx1"/>
              </a:solidFill>
            </a:rPr>
            <a:t> </a:t>
          </a:r>
          <a:r>
            <a:rPr lang="nl-NL" sz="2000" b="1" kern="1200" err="1">
              <a:solidFill>
                <a:schemeClr val="tx1"/>
              </a:solidFill>
            </a:rPr>
            <a:t>situation</a:t>
          </a:r>
          <a:endParaRPr lang="en-GB" sz="2000" b="1" kern="1200">
            <a:solidFill>
              <a:schemeClr val="tx1"/>
            </a:solidFill>
          </a:endParaRPr>
        </a:p>
      </dsp:txBody>
      <dsp:txXfrm>
        <a:off x="4191665" y="988817"/>
        <a:ext cx="1660569" cy="787673"/>
      </dsp:txXfrm>
    </dsp:sp>
    <dsp:sp modelId="{490034F0-21B1-48AD-98DB-56501D9C839F}">
      <dsp:nvSpPr>
        <dsp:cNvPr id="0" name=""/>
        <dsp:cNvSpPr/>
      </dsp:nvSpPr>
      <dsp:spPr>
        <a:xfrm>
          <a:off x="4149054" y="2835497"/>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Predict</a:t>
          </a:r>
          <a:r>
            <a:rPr lang="nl-NL" sz="2000" kern="1200">
              <a:solidFill>
                <a:schemeClr val="tx1"/>
              </a:solidFill>
            </a:rPr>
            <a:t> </a:t>
          </a:r>
          <a:r>
            <a:rPr lang="nl-NL" sz="2000" kern="1200" err="1">
              <a:solidFill>
                <a:schemeClr val="tx1"/>
              </a:solidFill>
            </a:rPr>
            <a:t>future</a:t>
          </a:r>
          <a:r>
            <a:rPr lang="nl-NL" sz="2000" kern="1200">
              <a:solidFill>
                <a:schemeClr val="tx1"/>
              </a:solidFill>
            </a:rPr>
            <a:t> </a:t>
          </a:r>
          <a:r>
            <a:rPr lang="nl-NL" sz="2000" kern="1200" err="1">
              <a:solidFill>
                <a:schemeClr val="tx1"/>
              </a:solidFill>
            </a:rPr>
            <a:t>states</a:t>
          </a:r>
          <a:endParaRPr lang="en-GB" sz="2000" kern="1200">
            <a:solidFill>
              <a:schemeClr val="tx1"/>
            </a:solidFill>
          </a:endParaRPr>
        </a:p>
      </dsp:txBody>
      <dsp:txXfrm>
        <a:off x="4191665" y="2878108"/>
        <a:ext cx="1660569" cy="787673"/>
      </dsp:txXfrm>
    </dsp:sp>
    <dsp:sp modelId="{BF45597D-DF0B-48FC-94C3-6F29892A128A}">
      <dsp:nvSpPr>
        <dsp:cNvPr id="0" name=""/>
        <dsp:cNvSpPr/>
      </dsp:nvSpPr>
      <dsp:spPr>
        <a:xfrm>
          <a:off x="2512880" y="3780142"/>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Strategy</a:t>
          </a:r>
          <a:endParaRPr lang="en-GB" sz="2000" kern="1200">
            <a:solidFill>
              <a:schemeClr val="tx1"/>
            </a:solidFill>
          </a:endParaRPr>
        </a:p>
      </dsp:txBody>
      <dsp:txXfrm>
        <a:off x="2555491" y="3822753"/>
        <a:ext cx="1660569" cy="787673"/>
      </dsp:txXfrm>
    </dsp:sp>
    <dsp:sp modelId="{4DF67659-70DF-4BDF-B375-DA24C4CB4EF2}">
      <dsp:nvSpPr>
        <dsp:cNvPr id="0" name=""/>
        <dsp:cNvSpPr/>
      </dsp:nvSpPr>
      <dsp:spPr>
        <a:xfrm>
          <a:off x="876707" y="2835497"/>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a:solidFill>
                <a:schemeClr val="tx1"/>
              </a:solidFill>
            </a:rPr>
            <a:t>Action</a:t>
          </a:r>
          <a:endParaRPr lang="en-GB" sz="2000" kern="1200">
            <a:solidFill>
              <a:schemeClr val="tx1"/>
            </a:solidFill>
          </a:endParaRPr>
        </a:p>
      </dsp:txBody>
      <dsp:txXfrm>
        <a:off x="919318" y="2878108"/>
        <a:ext cx="1660569" cy="787673"/>
      </dsp:txXfrm>
    </dsp:sp>
    <dsp:sp modelId="{1B90B321-7EEB-4123-A963-3FBFB05603E4}">
      <dsp:nvSpPr>
        <dsp:cNvPr id="0" name=""/>
        <dsp:cNvSpPr/>
      </dsp:nvSpPr>
      <dsp:spPr>
        <a:xfrm>
          <a:off x="876707" y="946206"/>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Result</a:t>
          </a:r>
          <a:endParaRPr lang="en-GB" sz="2000" kern="1200">
            <a:solidFill>
              <a:schemeClr val="tx1"/>
            </a:solidFill>
          </a:endParaRPr>
        </a:p>
      </dsp:txBody>
      <dsp:txXfrm>
        <a:off x="919318" y="988817"/>
        <a:ext cx="1660569" cy="7876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1014F-C10A-43B5-B673-6EF51C1A8221}">
      <dsp:nvSpPr>
        <dsp:cNvPr id="0" name=""/>
        <dsp:cNvSpPr/>
      </dsp:nvSpPr>
      <dsp:spPr>
        <a:xfrm>
          <a:off x="1057225" y="-4527"/>
          <a:ext cx="4657101" cy="4657101"/>
        </a:xfrm>
        <a:prstGeom prst="circularArrow">
          <a:avLst>
            <a:gd name="adj1" fmla="val 5274"/>
            <a:gd name="adj2" fmla="val 312630"/>
            <a:gd name="adj3" fmla="val 14252823"/>
            <a:gd name="adj4" fmla="val 17112584"/>
            <a:gd name="adj5" fmla="val 5477"/>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E459B2EF-78E5-4C4C-9621-9F358BA1BBF6}">
      <dsp:nvSpPr>
        <dsp:cNvPr id="0" name=""/>
        <dsp:cNvSpPr/>
      </dsp:nvSpPr>
      <dsp:spPr>
        <a:xfrm>
          <a:off x="2512880" y="1561"/>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Mental</a:t>
          </a:r>
          <a:r>
            <a:rPr lang="nl-NL" sz="2000" kern="1200">
              <a:solidFill>
                <a:schemeClr val="tx1"/>
              </a:solidFill>
            </a:rPr>
            <a:t> model</a:t>
          </a:r>
          <a:endParaRPr lang="en-GB" sz="2000" kern="1200">
            <a:solidFill>
              <a:schemeClr val="tx1"/>
            </a:solidFill>
          </a:endParaRPr>
        </a:p>
      </dsp:txBody>
      <dsp:txXfrm>
        <a:off x="2555491" y="44172"/>
        <a:ext cx="1660569" cy="787673"/>
      </dsp:txXfrm>
    </dsp:sp>
    <dsp:sp modelId="{1DCE6A2F-32A4-459C-B4EE-2BC5CD056CF8}">
      <dsp:nvSpPr>
        <dsp:cNvPr id="0" name=""/>
        <dsp:cNvSpPr/>
      </dsp:nvSpPr>
      <dsp:spPr>
        <a:xfrm>
          <a:off x="4149054" y="946206"/>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Identify</a:t>
          </a:r>
          <a:r>
            <a:rPr lang="nl-NL" sz="2000" kern="1200">
              <a:solidFill>
                <a:schemeClr val="tx1"/>
              </a:solidFill>
            </a:rPr>
            <a:t> </a:t>
          </a:r>
          <a:r>
            <a:rPr lang="nl-NL" sz="2000" kern="1200" err="1">
              <a:solidFill>
                <a:schemeClr val="tx1"/>
              </a:solidFill>
            </a:rPr>
            <a:t>situation</a:t>
          </a:r>
          <a:endParaRPr lang="en-GB" sz="2000" kern="1200">
            <a:solidFill>
              <a:schemeClr val="tx1"/>
            </a:solidFill>
          </a:endParaRPr>
        </a:p>
      </dsp:txBody>
      <dsp:txXfrm>
        <a:off x="4191665" y="988817"/>
        <a:ext cx="1660569" cy="787673"/>
      </dsp:txXfrm>
    </dsp:sp>
    <dsp:sp modelId="{490034F0-21B1-48AD-98DB-56501D9C839F}">
      <dsp:nvSpPr>
        <dsp:cNvPr id="0" name=""/>
        <dsp:cNvSpPr/>
      </dsp:nvSpPr>
      <dsp:spPr>
        <a:xfrm>
          <a:off x="4149054" y="2835497"/>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Predict</a:t>
          </a:r>
          <a:r>
            <a:rPr lang="nl-NL" sz="2000" kern="1200">
              <a:solidFill>
                <a:schemeClr val="tx1"/>
              </a:solidFill>
            </a:rPr>
            <a:t> </a:t>
          </a:r>
          <a:r>
            <a:rPr lang="nl-NL" sz="2000" kern="1200" err="1">
              <a:solidFill>
                <a:schemeClr val="tx1"/>
              </a:solidFill>
            </a:rPr>
            <a:t>future</a:t>
          </a:r>
          <a:r>
            <a:rPr lang="nl-NL" sz="2000" kern="1200">
              <a:solidFill>
                <a:schemeClr val="tx1"/>
              </a:solidFill>
            </a:rPr>
            <a:t> </a:t>
          </a:r>
          <a:r>
            <a:rPr lang="nl-NL" sz="2000" kern="1200" err="1">
              <a:solidFill>
                <a:schemeClr val="tx1"/>
              </a:solidFill>
            </a:rPr>
            <a:t>states</a:t>
          </a:r>
          <a:endParaRPr lang="en-GB" sz="2000" kern="1200">
            <a:solidFill>
              <a:schemeClr val="tx1"/>
            </a:solidFill>
          </a:endParaRPr>
        </a:p>
      </dsp:txBody>
      <dsp:txXfrm>
        <a:off x="4191665" y="2878108"/>
        <a:ext cx="1660569" cy="787673"/>
      </dsp:txXfrm>
    </dsp:sp>
    <dsp:sp modelId="{BF45597D-DF0B-48FC-94C3-6F29892A128A}">
      <dsp:nvSpPr>
        <dsp:cNvPr id="0" name=""/>
        <dsp:cNvSpPr/>
      </dsp:nvSpPr>
      <dsp:spPr>
        <a:xfrm>
          <a:off x="2512880" y="3780142"/>
          <a:ext cx="1745791" cy="872895"/>
        </a:xfrm>
        <a:prstGeom prst="roundRect">
          <a:avLst/>
        </a:prstGeom>
        <a:solidFill>
          <a:schemeClr val="bg2">
            <a:lumMod val="40000"/>
            <a:lumOff val="60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b="1" kern="1200" err="1">
              <a:solidFill>
                <a:schemeClr val="tx1"/>
              </a:solidFill>
            </a:rPr>
            <a:t>Strategy</a:t>
          </a:r>
          <a:endParaRPr lang="en-GB" sz="2000" b="1" kern="1200">
            <a:solidFill>
              <a:schemeClr val="tx1"/>
            </a:solidFill>
          </a:endParaRPr>
        </a:p>
      </dsp:txBody>
      <dsp:txXfrm>
        <a:off x="2555491" y="3822753"/>
        <a:ext cx="1660569" cy="787673"/>
      </dsp:txXfrm>
    </dsp:sp>
    <dsp:sp modelId="{4DF67659-70DF-4BDF-B375-DA24C4CB4EF2}">
      <dsp:nvSpPr>
        <dsp:cNvPr id="0" name=""/>
        <dsp:cNvSpPr/>
      </dsp:nvSpPr>
      <dsp:spPr>
        <a:xfrm>
          <a:off x="876707" y="2835497"/>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a:solidFill>
                <a:schemeClr val="tx1"/>
              </a:solidFill>
            </a:rPr>
            <a:t>Action</a:t>
          </a:r>
          <a:endParaRPr lang="en-GB" sz="2000" kern="1200">
            <a:solidFill>
              <a:schemeClr val="tx1"/>
            </a:solidFill>
          </a:endParaRPr>
        </a:p>
      </dsp:txBody>
      <dsp:txXfrm>
        <a:off x="919318" y="2878108"/>
        <a:ext cx="1660569" cy="787673"/>
      </dsp:txXfrm>
    </dsp:sp>
    <dsp:sp modelId="{1B90B321-7EEB-4123-A963-3FBFB05603E4}">
      <dsp:nvSpPr>
        <dsp:cNvPr id="0" name=""/>
        <dsp:cNvSpPr/>
      </dsp:nvSpPr>
      <dsp:spPr>
        <a:xfrm>
          <a:off x="876707" y="946206"/>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Result</a:t>
          </a:r>
          <a:endParaRPr lang="en-GB" sz="2000" kern="1200">
            <a:solidFill>
              <a:schemeClr val="tx1"/>
            </a:solidFill>
          </a:endParaRPr>
        </a:p>
      </dsp:txBody>
      <dsp:txXfrm>
        <a:off x="919318" y="988817"/>
        <a:ext cx="1660569" cy="7876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1014F-C10A-43B5-B673-6EF51C1A8221}">
      <dsp:nvSpPr>
        <dsp:cNvPr id="0" name=""/>
        <dsp:cNvSpPr/>
      </dsp:nvSpPr>
      <dsp:spPr>
        <a:xfrm>
          <a:off x="1057225" y="-4527"/>
          <a:ext cx="4657101" cy="4657101"/>
        </a:xfrm>
        <a:prstGeom prst="circularArrow">
          <a:avLst>
            <a:gd name="adj1" fmla="val 5274"/>
            <a:gd name="adj2" fmla="val 312630"/>
            <a:gd name="adj3" fmla="val 14252823"/>
            <a:gd name="adj4" fmla="val 17112584"/>
            <a:gd name="adj5" fmla="val 5477"/>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E459B2EF-78E5-4C4C-9621-9F358BA1BBF6}">
      <dsp:nvSpPr>
        <dsp:cNvPr id="0" name=""/>
        <dsp:cNvSpPr/>
      </dsp:nvSpPr>
      <dsp:spPr>
        <a:xfrm>
          <a:off x="2512880" y="1561"/>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Mental</a:t>
          </a:r>
          <a:r>
            <a:rPr lang="nl-NL" sz="2000" kern="1200">
              <a:solidFill>
                <a:schemeClr val="tx1"/>
              </a:solidFill>
            </a:rPr>
            <a:t> model</a:t>
          </a:r>
          <a:endParaRPr lang="en-GB" sz="2000" kern="1200">
            <a:solidFill>
              <a:schemeClr val="tx1"/>
            </a:solidFill>
          </a:endParaRPr>
        </a:p>
      </dsp:txBody>
      <dsp:txXfrm>
        <a:off x="2555491" y="44172"/>
        <a:ext cx="1660569" cy="787673"/>
      </dsp:txXfrm>
    </dsp:sp>
    <dsp:sp modelId="{1DCE6A2F-32A4-459C-B4EE-2BC5CD056CF8}">
      <dsp:nvSpPr>
        <dsp:cNvPr id="0" name=""/>
        <dsp:cNvSpPr/>
      </dsp:nvSpPr>
      <dsp:spPr>
        <a:xfrm>
          <a:off x="4149054" y="946206"/>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Identify</a:t>
          </a:r>
          <a:r>
            <a:rPr lang="nl-NL" sz="2000" kern="1200">
              <a:solidFill>
                <a:schemeClr val="tx1"/>
              </a:solidFill>
            </a:rPr>
            <a:t> </a:t>
          </a:r>
          <a:r>
            <a:rPr lang="nl-NL" sz="2000" kern="1200" err="1">
              <a:solidFill>
                <a:schemeClr val="tx1"/>
              </a:solidFill>
            </a:rPr>
            <a:t>situation</a:t>
          </a:r>
          <a:endParaRPr lang="en-GB" sz="2000" kern="1200">
            <a:solidFill>
              <a:schemeClr val="tx1"/>
            </a:solidFill>
          </a:endParaRPr>
        </a:p>
      </dsp:txBody>
      <dsp:txXfrm>
        <a:off x="4191665" y="988817"/>
        <a:ext cx="1660569" cy="787673"/>
      </dsp:txXfrm>
    </dsp:sp>
    <dsp:sp modelId="{490034F0-21B1-48AD-98DB-56501D9C839F}">
      <dsp:nvSpPr>
        <dsp:cNvPr id="0" name=""/>
        <dsp:cNvSpPr/>
      </dsp:nvSpPr>
      <dsp:spPr>
        <a:xfrm>
          <a:off x="4149054" y="2835497"/>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Predict</a:t>
          </a:r>
          <a:r>
            <a:rPr lang="nl-NL" sz="2000" kern="1200">
              <a:solidFill>
                <a:schemeClr val="tx1"/>
              </a:solidFill>
            </a:rPr>
            <a:t> </a:t>
          </a:r>
          <a:r>
            <a:rPr lang="nl-NL" sz="2000" kern="1200" err="1">
              <a:solidFill>
                <a:schemeClr val="tx1"/>
              </a:solidFill>
            </a:rPr>
            <a:t>future</a:t>
          </a:r>
          <a:r>
            <a:rPr lang="nl-NL" sz="2000" kern="1200">
              <a:solidFill>
                <a:schemeClr val="tx1"/>
              </a:solidFill>
            </a:rPr>
            <a:t> </a:t>
          </a:r>
          <a:r>
            <a:rPr lang="nl-NL" sz="2000" kern="1200" err="1">
              <a:solidFill>
                <a:schemeClr val="tx1"/>
              </a:solidFill>
            </a:rPr>
            <a:t>states</a:t>
          </a:r>
          <a:endParaRPr lang="en-GB" sz="2000" kern="1200">
            <a:solidFill>
              <a:schemeClr val="tx1"/>
            </a:solidFill>
          </a:endParaRPr>
        </a:p>
      </dsp:txBody>
      <dsp:txXfrm>
        <a:off x="4191665" y="2878108"/>
        <a:ext cx="1660569" cy="787673"/>
      </dsp:txXfrm>
    </dsp:sp>
    <dsp:sp modelId="{BF45597D-DF0B-48FC-94C3-6F29892A128A}">
      <dsp:nvSpPr>
        <dsp:cNvPr id="0" name=""/>
        <dsp:cNvSpPr/>
      </dsp:nvSpPr>
      <dsp:spPr>
        <a:xfrm>
          <a:off x="2512880" y="3780142"/>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err="1">
              <a:solidFill>
                <a:schemeClr val="tx1"/>
              </a:solidFill>
            </a:rPr>
            <a:t>Strategy</a:t>
          </a:r>
          <a:endParaRPr lang="en-GB" sz="2000" kern="1200">
            <a:solidFill>
              <a:schemeClr val="tx1"/>
            </a:solidFill>
          </a:endParaRPr>
        </a:p>
      </dsp:txBody>
      <dsp:txXfrm>
        <a:off x="2555491" y="3822753"/>
        <a:ext cx="1660569" cy="787673"/>
      </dsp:txXfrm>
    </dsp:sp>
    <dsp:sp modelId="{4DF67659-70DF-4BDF-B375-DA24C4CB4EF2}">
      <dsp:nvSpPr>
        <dsp:cNvPr id="0" name=""/>
        <dsp:cNvSpPr/>
      </dsp:nvSpPr>
      <dsp:spPr>
        <a:xfrm>
          <a:off x="876707" y="2835497"/>
          <a:ext cx="1745791" cy="872895"/>
        </a:xfrm>
        <a:prstGeom prst="roundRect">
          <a:avLst/>
        </a:prstGeom>
        <a:solidFill>
          <a:schemeClr val="bg1">
            <a:lumMod val="95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kern="1200">
              <a:solidFill>
                <a:schemeClr val="tx1"/>
              </a:solidFill>
            </a:rPr>
            <a:t>Action</a:t>
          </a:r>
          <a:endParaRPr lang="en-GB" sz="2000" kern="1200">
            <a:solidFill>
              <a:schemeClr val="tx1"/>
            </a:solidFill>
          </a:endParaRPr>
        </a:p>
      </dsp:txBody>
      <dsp:txXfrm>
        <a:off x="919318" y="2878108"/>
        <a:ext cx="1660569" cy="787673"/>
      </dsp:txXfrm>
    </dsp:sp>
    <dsp:sp modelId="{1B90B321-7EEB-4123-A963-3FBFB05603E4}">
      <dsp:nvSpPr>
        <dsp:cNvPr id="0" name=""/>
        <dsp:cNvSpPr/>
      </dsp:nvSpPr>
      <dsp:spPr>
        <a:xfrm>
          <a:off x="876707" y="946206"/>
          <a:ext cx="1745791" cy="872895"/>
        </a:xfrm>
        <a:prstGeom prst="roundRect">
          <a:avLst/>
        </a:prstGeom>
        <a:solidFill>
          <a:schemeClr val="bg2">
            <a:lumMod val="40000"/>
            <a:lumOff val="60000"/>
            <a:alpha val="97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nl-NL" sz="2000" b="1" kern="1200" err="1">
              <a:solidFill>
                <a:schemeClr val="tx1"/>
              </a:solidFill>
            </a:rPr>
            <a:t>Result</a:t>
          </a:r>
          <a:endParaRPr lang="en-GB" sz="2000" b="1" kern="1200">
            <a:solidFill>
              <a:schemeClr val="tx1"/>
            </a:solidFill>
          </a:endParaRPr>
        </a:p>
      </dsp:txBody>
      <dsp:txXfrm>
        <a:off x="919318" y="988817"/>
        <a:ext cx="1660569" cy="7876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EF9FD-2654-4530-ADCA-54022153FCA6}">
      <dsp:nvSpPr>
        <dsp:cNvPr id="0" name=""/>
        <dsp:cNvSpPr/>
      </dsp:nvSpPr>
      <dsp:spPr>
        <a:xfrm>
          <a:off x="0" y="0"/>
          <a:ext cx="9407010" cy="0"/>
        </a:xfrm>
        <a:prstGeom prst="line">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w="6350" cap="flat" cmpd="sng" algn="ctr">
          <a:solidFill>
            <a:schemeClr val="accent5">
              <a:alpha val="9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1B27574-AC94-4A48-BEED-C76B83B0E115}">
      <dsp:nvSpPr>
        <dsp:cNvPr id="0" name=""/>
        <dsp:cNvSpPr/>
      </dsp:nvSpPr>
      <dsp:spPr>
        <a:xfrm>
          <a:off x="0" y="0"/>
          <a:ext cx="940701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t>Easy to use</a:t>
          </a:r>
        </a:p>
      </dsp:txBody>
      <dsp:txXfrm>
        <a:off x="0" y="0"/>
        <a:ext cx="9407010" cy="1087834"/>
      </dsp:txXfrm>
    </dsp:sp>
    <dsp:sp modelId="{48FA4BE3-4D78-48AC-92A7-C7290C6FABFB}">
      <dsp:nvSpPr>
        <dsp:cNvPr id="0" name=""/>
        <dsp:cNvSpPr/>
      </dsp:nvSpPr>
      <dsp:spPr>
        <a:xfrm>
          <a:off x="0" y="1087834"/>
          <a:ext cx="9407010" cy="0"/>
        </a:xfrm>
        <a:prstGeom prst="line">
          <a:avLst/>
        </a:prstGeom>
        <a:gradFill rotWithShape="0">
          <a:gsLst>
            <a:gs pos="0">
              <a:schemeClr val="accent5">
                <a:alpha val="90000"/>
                <a:hueOff val="0"/>
                <a:satOff val="0"/>
                <a:lumOff val="0"/>
                <a:alphaOff val="-13333"/>
                <a:satMod val="103000"/>
                <a:lumMod val="102000"/>
                <a:tint val="94000"/>
              </a:schemeClr>
            </a:gs>
            <a:gs pos="50000">
              <a:schemeClr val="accent5">
                <a:alpha val="90000"/>
                <a:hueOff val="0"/>
                <a:satOff val="0"/>
                <a:lumOff val="0"/>
                <a:alphaOff val="-13333"/>
                <a:satMod val="110000"/>
                <a:lumMod val="100000"/>
                <a:shade val="100000"/>
              </a:schemeClr>
            </a:gs>
            <a:gs pos="100000">
              <a:schemeClr val="accent5">
                <a:alpha val="90000"/>
                <a:hueOff val="0"/>
                <a:satOff val="0"/>
                <a:lumOff val="0"/>
                <a:alphaOff val="-13333"/>
                <a:lumMod val="99000"/>
                <a:satMod val="120000"/>
                <a:shade val="78000"/>
              </a:schemeClr>
            </a:gs>
          </a:gsLst>
          <a:lin ang="5400000" scaled="0"/>
        </a:gradFill>
        <a:ln w="6350" cap="flat" cmpd="sng" algn="ctr">
          <a:solidFill>
            <a:schemeClr val="accent5">
              <a:alpha val="90000"/>
              <a:hueOff val="0"/>
              <a:satOff val="0"/>
              <a:lumOff val="0"/>
              <a:alphaOff val="-13333"/>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1D58FF2-9A8D-4D24-9506-A160BF995774}">
      <dsp:nvSpPr>
        <dsp:cNvPr id="0" name=""/>
        <dsp:cNvSpPr/>
      </dsp:nvSpPr>
      <dsp:spPr>
        <a:xfrm>
          <a:off x="0" y="1087834"/>
          <a:ext cx="940701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nl-NL" sz="2800" kern="1200"/>
            <a:t>E</a:t>
          </a:r>
          <a:r>
            <a:rPr lang="en-GB" sz="2800" kern="1200"/>
            <a:t>asy to understand</a:t>
          </a:r>
        </a:p>
      </dsp:txBody>
      <dsp:txXfrm>
        <a:off x="0" y="1087834"/>
        <a:ext cx="9407010" cy="1087834"/>
      </dsp:txXfrm>
    </dsp:sp>
    <dsp:sp modelId="{8DC3FB13-67F5-4809-A441-6ECCD34418D2}">
      <dsp:nvSpPr>
        <dsp:cNvPr id="0" name=""/>
        <dsp:cNvSpPr/>
      </dsp:nvSpPr>
      <dsp:spPr>
        <a:xfrm>
          <a:off x="0" y="2175669"/>
          <a:ext cx="9407010" cy="0"/>
        </a:xfrm>
        <a:prstGeom prst="line">
          <a:avLst/>
        </a:prstGeom>
        <a:gradFill rotWithShape="0">
          <a:gsLst>
            <a:gs pos="0">
              <a:schemeClr val="accent5">
                <a:alpha val="90000"/>
                <a:hueOff val="0"/>
                <a:satOff val="0"/>
                <a:lumOff val="0"/>
                <a:alphaOff val="-26667"/>
                <a:satMod val="103000"/>
                <a:lumMod val="102000"/>
                <a:tint val="94000"/>
              </a:schemeClr>
            </a:gs>
            <a:gs pos="50000">
              <a:schemeClr val="accent5">
                <a:alpha val="90000"/>
                <a:hueOff val="0"/>
                <a:satOff val="0"/>
                <a:lumOff val="0"/>
                <a:alphaOff val="-26667"/>
                <a:satMod val="110000"/>
                <a:lumMod val="100000"/>
                <a:shade val="100000"/>
              </a:schemeClr>
            </a:gs>
            <a:gs pos="100000">
              <a:schemeClr val="accent5">
                <a:alpha val="90000"/>
                <a:hueOff val="0"/>
                <a:satOff val="0"/>
                <a:lumOff val="0"/>
                <a:alphaOff val="-26667"/>
                <a:lumMod val="99000"/>
                <a:satMod val="120000"/>
                <a:shade val="78000"/>
              </a:schemeClr>
            </a:gs>
          </a:gsLst>
          <a:lin ang="5400000" scaled="0"/>
        </a:gradFill>
        <a:ln w="6350" cap="flat" cmpd="sng" algn="ctr">
          <a:solidFill>
            <a:schemeClr val="accent5">
              <a:alpha val="90000"/>
              <a:hueOff val="0"/>
              <a:satOff val="0"/>
              <a:lumOff val="0"/>
              <a:alphaOff val="-26667"/>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15C5C32-46D2-4929-853A-0EF4774FBBE4}">
      <dsp:nvSpPr>
        <dsp:cNvPr id="0" name=""/>
        <dsp:cNvSpPr/>
      </dsp:nvSpPr>
      <dsp:spPr>
        <a:xfrm>
          <a:off x="0" y="2175669"/>
          <a:ext cx="940701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nl-NL" sz="2800" kern="1200"/>
            <a:t>Easy to implement</a:t>
          </a:r>
        </a:p>
      </dsp:txBody>
      <dsp:txXfrm>
        <a:off x="0" y="2175669"/>
        <a:ext cx="9407010" cy="1087834"/>
      </dsp:txXfrm>
    </dsp:sp>
    <dsp:sp modelId="{A582A057-6CB1-4F3C-8510-0FAAF5863E92}">
      <dsp:nvSpPr>
        <dsp:cNvPr id="0" name=""/>
        <dsp:cNvSpPr/>
      </dsp:nvSpPr>
      <dsp:spPr>
        <a:xfrm>
          <a:off x="0" y="3263503"/>
          <a:ext cx="9407010" cy="0"/>
        </a:xfrm>
        <a:prstGeom prst="line">
          <a:avLst/>
        </a:prstGeom>
        <a:gradFill rotWithShape="0">
          <a:gsLst>
            <a:gs pos="0">
              <a:schemeClr val="accent5">
                <a:alpha val="90000"/>
                <a:hueOff val="0"/>
                <a:satOff val="0"/>
                <a:lumOff val="0"/>
                <a:alphaOff val="-40000"/>
                <a:satMod val="103000"/>
                <a:lumMod val="102000"/>
                <a:tint val="94000"/>
              </a:schemeClr>
            </a:gs>
            <a:gs pos="50000">
              <a:schemeClr val="accent5">
                <a:alpha val="90000"/>
                <a:hueOff val="0"/>
                <a:satOff val="0"/>
                <a:lumOff val="0"/>
                <a:alphaOff val="-40000"/>
                <a:satMod val="110000"/>
                <a:lumMod val="100000"/>
                <a:shade val="100000"/>
              </a:schemeClr>
            </a:gs>
            <a:gs pos="100000">
              <a:schemeClr val="accent5">
                <a:alpha val="90000"/>
                <a:hueOff val="0"/>
                <a:satOff val="0"/>
                <a:lumOff val="0"/>
                <a:alphaOff val="-40000"/>
                <a:lumMod val="99000"/>
                <a:satMod val="120000"/>
                <a:shade val="78000"/>
              </a:schemeClr>
            </a:gs>
          </a:gsLst>
          <a:lin ang="5400000" scaled="0"/>
        </a:gradFill>
        <a:ln w="6350" cap="flat" cmpd="sng" algn="ctr">
          <a:solidFill>
            <a:schemeClr val="accent5">
              <a:alpha val="90000"/>
              <a:hueOff val="0"/>
              <a:satOff val="0"/>
              <a:lumOff val="0"/>
              <a:alphaOff val="-4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71B5AE8-26A8-4BDF-AB0F-189AE30029C6}">
      <dsp:nvSpPr>
        <dsp:cNvPr id="0" name=""/>
        <dsp:cNvSpPr/>
      </dsp:nvSpPr>
      <dsp:spPr>
        <a:xfrm>
          <a:off x="0" y="3263503"/>
          <a:ext cx="940701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nl-NL" sz="2800" kern="1200"/>
            <a:t>No negative effect on situational awareness</a:t>
          </a:r>
        </a:p>
      </dsp:txBody>
      <dsp:txXfrm>
        <a:off x="0" y="3263503"/>
        <a:ext cx="9407010" cy="1087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3DA65-64C7-476B-9A48-E7BB2238346F}">
      <dsp:nvSpPr>
        <dsp:cNvPr id="0" name=""/>
        <dsp:cNvSpPr/>
      </dsp:nvSpPr>
      <dsp:spPr>
        <a:xfrm>
          <a:off x="0" y="2124"/>
          <a:ext cx="8857857" cy="0"/>
        </a:xfrm>
        <a:prstGeom prst="line">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w="6350" cap="flat" cmpd="sng" algn="ctr">
          <a:solidFill>
            <a:schemeClr val="accent5">
              <a:alpha val="9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36CEA3C-E829-4106-BEFC-2CE0EEB80360}">
      <dsp:nvSpPr>
        <dsp:cNvPr id="0" name=""/>
        <dsp:cNvSpPr/>
      </dsp:nvSpPr>
      <dsp:spPr>
        <a:xfrm>
          <a:off x="0" y="2124"/>
          <a:ext cx="3910881"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nl-NL" sz="2400" kern="1200"/>
            <a:t>Radio communication</a:t>
          </a:r>
          <a:endParaRPr lang="en-GB" sz="2400" kern="1200"/>
        </a:p>
      </dsp:txBody>
      <dsp:txXfrm>
        <a:off x="0" y="2124"/>
        <a:ext cx="3910881" cy="1449029"/>
      </dsp:txXfrm>
    </dsp:sp>
    <dsp:sp modelId="{2D4011C9-F9F1-41EA-83FF-900518BD7DFF}">
      <dsp:nvSpPr>
        <dsp:cNvPr id="0" name=""/>
        <dsp:cNvSpPr/>
      </dsp:nvSpPr>
      <dsp:spPr>
        <a:xfrm>
          <a:off x="4003525" y="19158"/>
          <a:ext cx="4848379" cy="340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Conversational agent</a:t>
          </a:r>
          <a:endParaRPr lang="en-GB" sz="1500" kern="1200"/>
        </a:p>
      </dsp:txBody>
      <dsp:txXfrm>
        <a:off x="4003525" y="19158"/>
        <a:ext cx="4848379" cy="340677"/>
      </dsp:txXfrm>
    </dsp:sp>
    <dsp:sp modelId="{EA56BFB5-E83B-44F8-8EE4-3203F614DD61}">
      <dsp:nvSpPr>
        <dsp:cNvPr id="0" name=""/>
        <dsp:cNvSpPr/>
      </dsp:nvSpPr>
      <dsp:spPr>
        <a:xfrm>
          <a:off x="3910881" y="359836"/>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6BD0BC15-0925-4CD6-94B6-256F40B62D8C}">
      <dsp:nvSpPr>
        <dsp:cNvPr id="0" name=""/>
        <dsp:cNvSpPr/>
      </dsp:nvSpPr>
      <dsp:spPr>
        <a:xfrm>
          <a:off x="4003525" y="376870"/>
          <a:ext cx="4848379" cy="340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Negotiating agent</a:t>
          </a:r>
          <a:endParaRPr lang="en-GB" sz="1500" kern="1200"/>
        </a:p>
      </dsp:txBody>
      <dsp:txXfrm>
        <a:off x="4003525" y="376870"/>
        <a:ext cx="4848379" cy="340677"/>
      </dsp:txXfrm>
    </dsp:sp>
    <dsp:sp modelId="{ABE3BA4B-6481-4094-8A41-D6BB54DFDC56}">
      <dsp:nvSpPr>
        <dsp:cNvPr id="0" name=""/>
        <dsp:cNvSpPr/>
      </dsp:nvSpPr>
      <dsp:spPr>
        <a:xfrm>
          <a:off x="3910881" y="717547"/>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A72B967E-4595-43A5-AFE2-905FD487A903}">
      <dsp:nvSpPr>
        <dsp:cNvPr id="0" name=""/>
        <dsp:cNvSpPr/>
      </dsp:nvSpPr>
      <dsp:spPr>
        <a:xfrm>
          <a:off x="4003525" y="734581"/>
          <a:ext cx="4848379" cy="340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SMCP with markerwords</a:t>
          </a:r>
          <a:endParaRPr lang="en-GB" sz="1500" kern="1200"/>
        </a:p>
      </dsp:txBody>
      <dsp:txXfrm>
        <a:off x="4003525" y="734581"/>
        <a:ext cx="4848379" cy="340677"/>
      </dsp:txXfrm>
    </dsp:sp>
    <dsp:sp modelId="{606F5798-C615-4B48-B7A7-1F2351776877}">
      <dsp:nvSpPr>
        <dsp:cNvPr id="0" name=""/>
        <dsp:cNvSpPr/>
      </dsp:nvSpPr>
      <dsp:spPr>
        <a:xfrm>
          <a:off x="3910881" y="1075259"/>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1AE86342-E35C-4BD4-B99A-546EEBE764A5}">
      <dsp:nvSpPr>
        <dsp:cNvPr id="0" name=""/>
        <dsp:cNvSpPr/>
      </dsp:nvSpPr>
      <dsp:spPr>
        <a:xfrm>
          <a:off x="4003525" y="1092293"/>
          <a:ext cx="4848379" cy="340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Addressed AIS messages</a:t>
          </a:r>
          <a:endParaRPr lang="en-GB" sz="1500" kern="1200"/>
        </a:p>
      </dsp:txBody>
      <dsp:txXfrm>
        <a:off x="4003525" y="1092293"/>
        <a:ext cx="4848379" cy="340677"/>
      </dsp:txXfrm>
    </dsp:sp>
    <dsp:sp modelId="{620C0092-6BCE-4B99-9435-FDD48C61ADB4}">
      <dsp:nvSpPr>
        <dsp:cNvPr id="0" name=""/>
        <dsp:cNvSpPr/>
      </dsp:nvSpPr>
      <dsp:spPr>
        <a:xfrm>
          <a:off x="3910881" y="1432970"/>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A04B142F-D313-4220-BBE2-BC9AB753C52E}">
      <dsp:nvSpPr>
        <dsp:cNvPr id="0" name=""/>
        <dsp:cNvSpPr/>
      </dsp:nvSpPr>
      <dsp:spPr>
        <a:xfrm>
          <a:off x="0" y="1451154"/>
          <a:ext cx="8857857" cy="0"/>
        </a:xfrm>
        <a:prstGeom prst="line">
          <a:avLst/>
        </a:prstGeom>
        <a:gradFill rotWithShape="0">
          <a:gsLst>
            <a:gs pos="0">
              <a:schemeClr val="accent5">
                <a:alpha val="90000"/>
                <a:hueOff val="0"/>
                <a:satOff val="0"/>
                <a:lumOff val="0"/>
                <a:alphaOff val="-20000"/>
                <a:satMod val="103000"/>
                <a:lumMod val="102000"/>
                <a:tint val="94000"/>
              </a:schemeClr>
            </a:gs>
            <a:gs pos="50000">
              <a:schemeClr val="accent5">
                <a:alpha val="90000"/>
                <a:hueOff val="0"/>
                <a:satOff val="0"/>
                <a:lumOff val="0"/>
                <a:alphaOff val="-20000"/>
                <a:satMod val="110000"/>
                <a:lumMod val="100000"/>
                <a:shade val="100000"/>
              </a:schemeClr>
            </a:gs>
            <a:gs pos="100000">
              <a:schemeClr val="accent5">
                <a:alpha val="90000"/>
                <a:hueOff val="0"/>
                <a:satOff val="0"/>
                <a:lumOff val="0"/>
                <a:alphaOff val="-20000"/>
                <a:lumMod val="99000"/>
                <a:satMod val="120000"/>
                <a:shade val="78000"/>
              </a:schemeClr>
            </a:gs>
          </a:gsLst>
          <a:lin ang="5400000" scaled="0"/>
        </a:gradFill>
        <a:ln w="6350" cap="flat" cmpd="sng" algn="ctr">
          <a:solidFill>
            <a:schemeClr val="accent5">
              <a:alpha val="90000"/>
              <a:hueOff val="0"/>
              <a:satOff val="0"/>
              <a:lumOff val="0"/>
              <a:alphaOff val="-2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1F1A227-7199-4211-A613-05E857A3DBEC}">
      <dsp:nvSpPr>
        <dsp:cNvPr id="0" name=""/>
        <dsp:cNvSpPr/>
      </dsp:nvSpPr>
      <dsp:spPr>
        <a:xfrm>
          <a:off x="0" y="1451154"/>
          <a:ext cx="3910881"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nl-NL" sz="2400" kern="1200"/>
            <a:t>Visible signals</a:t>
          </a:r>
          <a:endParaRPr lang="en-GB" sz="2400" kern="1200"/>
        </a:p>
      </dsp:txBody>
      <dsp:txXfrm>
        <a:off x="0" y="1451154"/>
        <a:ext cx="3910881" cy="1449029"/>
      </dsp:txXfrm>
    </dsp:sp>
    <dsp:sp modelId="{E55C15FE-8B83-462E-A72A-C674172A1110}">
      <dsp:nvSpPr>
        <dsp:cNvPr id="0" name=""/>
        <dsp:cNvSpPr/>
      </dsp:nvSpPr>
      <dsp:spPr>
        <a:xfrm>
          <a:off x="4003525" y="1468188"/>
          <a:ext cx="4848379" cy="340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Light signals</a:t>
          </a:r>
          <a:endParaRPr lang="en-GB" sz="1500" kern="1200"/>
        </a:p>
      </dsp:txBody>
      <dsp:txXfrm>
        <a:off x="4003525" y="1468188"/>
        <a:ext cx="4848379" cy="340677"/>
      </dsp:txXfrm>
    </dsp:sp>
    <dsp:sp modelId="{CF09CC5E-1CED-4B9B-BCD9-B60E2ACEF6DF}">
      <dsp:nvSpPr>
        <dsp:cNvPr id="0" name=""/>
        <dsp:cNvSpPr/>
      </dsp:nvSpPr>
      <dsp:spPr>
        <a:xfrm>
          <a:off x="3910881" y="1808865"/>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360018ED-3723-4E50-B221-61790586C24D}">
      <dsp:nvSpPr>
        <dsp:cNvPr id="0" name=""/>
        <dsp:cNvSpPr/>
      </dsp:nvSpPr>
      <dsp:spPr>
        <a:xfrm>
          <a:off x="4003525" y="1825899"/>
          <a:ext cx="4848379" cy="340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Mast head signals</a:t>
          </a:r>
          <a:endParaRPr lang="en-GB" sz="1500" kern="1200"/>
        </a:p>
      </dsp:txBody>
      <dsp:txXfrm>
        <a:off x="4003525" y="1825899"/>
        <a:ext cx="4848379" cy="340677"/>
      </dsp:txXfrm>
    </dsp:sp>
    <dsp:sp modelId="{64B2CB41-3057-4F7E-855C-72B4CB7D2CCF}">
      <dsp:nvSpPr>
        <dsp:cNvPr id="0" name=""/>
        <dsp:cNvSpPr/>
      </dsp:nvSpPr>
      <dsp:spPr>
        <a:xfrm>
          <a:off x="3910881" y="2166577"/>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967D8910-2B5C-42A0-A92B-B22C8F071966}">
      <dsp:nvSpPr>
        <dsp:cNvPr id="0" name=""/>
        <dsp:cNvSpPr/>
      </dsp:nvSpPr>
      <dsp:spPr>
        <a:xfrm>
          <a:off x="4003525" y="2183611"/>
          <a:ext cx="4848379" cy="340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Flags</a:t>
          </a:r>
          <a:endParaRPr lang="en-GB" sz="1500" kern="1200"/>
        </a:p>
      </dsp:txBody>
      <dsp:txXfrm>
        <a:off x="4003525" y="2183611"/>
        <a:ext cx="4848379" cy="340677"/>
      </dsp:txXfrm>
    </dsp:sp>
    <dsp:sp modelId="{7B24DF8A-1EF0-46BD-8837-970F59ADD488}">
      <dsp:nvSpPr>
        <dsp:cNvPr id="0" name=""/>
        <dsp:cNvSpPr/>
      </dsp:nvSpPr>
      <dsp:spPr>
        <a:xfrm>
          <a:off x="3910881" y="2524288"/>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09AA35A0-B06C-4190-86F4-6BA8C91A4C80}">
      <dsp:nvSpPr>
        <dsp:cNvPr id="0" name=""/>
        <dsp:cNvSpPr/>
      </dsp:nvSpPr>
      <dsp:spPr>
        <a:xfrm>
          <a:off x="4003525" y="2541322"/>
          <a:ext cx="4848379" cy="340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Heading, position and movements</a:t>
          </a:r>
          <a:endParaRPr lang="en-GB" sz="1500" kern="1200"/>
        </a:p>
      </dsp:txBody>
      <dsp:txXfrm>
        <a:off x="4003525" y="2541322"/>
        <a:ext cx="4848379" cy="340677"/>
      </dsp:txXfrm>
    </dsp:sp>
    <dsp:sp modelId="{45C64C74-3D14-464B-8DF8-904A4E029B97}">
      <dsp:nvSpPr>
        <dsp:cNvPr id="0" name=""/>
        <dsp:cNvSpPr/>
      </dsp:nvSpPr>
      <dsp:spPr>
        <a:xfrm>
          <a:off x="3910881" y="2882000"/>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90197E55-72DF-41FC-BBE6-BF45EC5E8BD4}">
      <dsp:nvSpPr>
        <dsp:cNvPr id="0" name=""/>
        <dsp:cNvSpPr/>
      </dsp:nvSpPr>
      <dsp:spPr>
        <a:xfrm>
          <a:off x="0" y="2900183"/>
          <a:ext cx="8857857" cy="0"/>
        </a:xfrm>
        <a:prstGeom prst="line">
          <a:avLst/>
        </a:prstGeom>
        <a:gradFill rotWithShape="0">
          <a:gsLst>
            <a:gs pos="0">
              <a:schemeClr val="accent5">
                <a:alpha val="90000"/>
                <a:hueOff val="0"/>
                <a:satOff val="0"/>
                <a:lumOff val="0"/>
                <a:alphaOff val="-40000"/>
                <a:satMod val="103000"/>
                <a:lumMod val="102000"/>
                <a:tint val="94000"/>
              </a:schemeClr>
            </a:gs>
            <a:gs pos="50000">
              <a:schemeClr val="accent5">
                <a:alpha val="90000"/>
                <a:hueOff val="0"/>
                <a:satOff val="0"/>
                <a:lumOff val="0"/>
                <a:alphaOff val="-40000"/>
                <a:satMod val="110000"/>
                <a:lumMod val="100000"/>
                <a:shade val="100000"/>
              </a:schemeClr>
            </a:gs>
            <a:gs pos="100000">
              <a:schemeClr val="accent5">
                <a:alpha val="90000"/>
                <a:hueOff val="0"/>
                <a:satOff val="0"/>
                <a:lumOff val="0"/>
                <a:alphaOff val="-40000"/>
                <a:lumMod val="99000"/>
                <a:satMod val="120000"/>
                <a:shade val="78000"/>
              </a:schemeClr>
            </a:gs>
          </a:gsLst>
          <a:lin ang="5400000" scaled="0"/>
        </a:gradFill>
        <a:ln w="6350" cap="flat" cmpd="sng" algn="ctr">
          <a:solidFill>
            <a:schemeClr val="accent5">
              <a:alpha val="90000"/>
              <a:hueOff val="0"/>
              <a:satOff val="0"/>
              <a:lumOff val="0"/>
              <a:alphaOff val="-4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586B728-9FCC-41D7-B806-14D4409E0017}">
      <dsp:nvSpPr>
        <dsp:cNvPr id="0" name=""/>
        <dsp:cNvSpPr/>
      </dsp:nvSpPr>
      <dsp:spPr>
        <a:xfrm>
          <a:off x="0" y="2900183"/>
          <a:ext cx="3910881"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nl-NL" sz="2400" kern="1200"/>
            <a:t>Audible signals</a:t>
          </a:r>
          <a:endParaRPr lang="en-GB" sz="2400" kern="1200"/>
        </a:p>
      </dsp:txBody>
      <dsp:txXfrm>
        <a:off x="0" y="2900183"/>
        <a:ext cx="3910881" cy="1449029"/>
      </dsp:txXfrm>
    </dsp:sp>
    <dsp:sp modelId="{D60AA455-1CB1-403F-980C-07CD1D4BC5BA}">
      <dsp:nvSpPr>
        <dsp:cNvPr id="0" name=""/>
        <dsp:cNvSpPr/>
      </dsp:nvSpPr>
      <dsp:spPr>
        <a:xfrm>
          <a:off x="4003525" y="2933862"/>
          <a:ext cx="4848379" cy="673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Horn</a:t>
          </a:r>
          <a:endParaRPr lang="en-GB" sz="1500" kern="1200"/>
        </a:p>
      </dsp:txBody>
      <dsp:txXfrm>
        <a:off x="4003525" y="2933862"/>
        <a:ext cx="4848379" cy="673572"/>
      </dsp:txXfrm>
    </dsp:sp>
    <dsp:sp modelId="{875A70BA-9AEB-4E59-B2AB-B5FD1CA87474}">
      <dsp:nvSpPr>
        <dsp:cNvPr id="0" name=""/>
        <dsp:cNvSpPr/>
      </dsp:nvSpPr>
      <dsp:spPr>
        <a:xfrm>
          <a:off x="3910881" y="3607434"/>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20ABFD24-1E5C-4559-B17B-E67752D461BF}">
      <dsp:nvSpPr>
        <dsp:cNvPr id="0" name=""/>
        <dsp:cNvSpPr/>
      </dsp:nvSpPr>
      <dsp:spPr>
        <a:xfrm>
          <a:off x="4003525" y="3641113"/>
          <a:ext cx="4848379" cy="673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nl-NL" sz="1500" kern="1200"/>
            <a:t>Speakers</a:t>
          </a:r>
          <a:endParaRPr lang="en-GB" sz="1500" kern="1200"/>
        </a:p>
      </dsp:txBody>
      <dsp:txXfrm>
        <a:off x="4003525" y="3641113"/>
        <a:ext cx="4848379" cy="673572"/>
      </dsp:txXfrm>
    </dsp:sp>
    <dsp:sp modelId="{BE881CC4-E8B4-447B-9C9A-B2B980E6E4A4}">
      <dsp:nvSpPr>
        <dsp:cNvPr id="0" name=""/>
        <dsp:cNvSpPr/>
      </dsp:nvSpPr>
      <dsp:spPr>
        <a:xfrm>
          <a:off x="3910881" y="4314685"/>
          <a:ext cx="4941023" cy="0"/>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205FFB32-9F13-454D-A9FD-B5DA73BBB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434D255C-C5B9-4413-B012-29BFFCD67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6DC550-2E24-419C-9B80-1D4B23055566}" type="datetimeFigureOut">
              <a:rPr lang="en-GB" smtClean="0"/>
              <a:t>19/12/2018</a:t>
            </a:fld>
            <a:endParaRPr lang="en-GB"/>
          </a:p>
        </p:txBody>
      </p:sp>
      <p:sp>
        <p:nvSpPr>
          <p:cNvPr id="4" name="Tijdelijke aanduiding voor voettekst 3">
            <a:extLst>
              <a:ext uri="{FF2B5EF4-FFF2-40B4-BE49-F238E27FC236}">
                <a16:creationId xmlns:a16="http://schemas.microsoft.com/office/drawing/2014/main" id="{AA4F7AB2-A599-4271-95C9-C29CD2C56B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DEBA5D14-61E3-40EB-B7DF-2C9173AD7F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A6A5B9-4387-4CED-B028-71628FD31C8A}" type="slidenum">
              <a:rPr lang="en-GB" smtClean="0"/>
              <a:t>‹nr.›</a:t>
            </a:fld>
            <a:endParaRPr lang="en-GB"/>
          </a:p>
        </p:txBody>
      </p:sp>
    </p:spTree>
    <p:extLst>
      <p:ext uri="{BB962C8B-B14F-4D97-AF65-F5344CB8AC3E}">
        <p14:creationId xmlns:p14="http://schemas.microsoft.com/office/powerpoint/2010/main" val="2261358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FF0F4-2788-49EB-9D9C-FC3D89CA5F99}" type="datetimeFigureOut">
              <a:rPr lang="en-GB" smtClean="0"/>
              <a:t>19/12/2018</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F5863-321D-4A46-9653-D14FCE146C1F}" type="slidenum">
              <a:rPr lang="en-GB" smtClean="0"/>
              <a:t>‹nr.›</a:t>
            </a:fld>
            <a:endParaRPr lang="en-GB"/>
          </a:p>
        </p:txBody>
      </p:sp>
    </p:spTree>
    <p:extLst>
      <p:ext uri="{BB962C8B-B14F-4D97-AF65-F5344CB8AC3E}">
        <p14:creationId xmlns:p14="http://schemas.microsoft.com/office/powerpoint/2010/main" val="3159682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Welcome all, I’m glad you are all here.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Today I’m going to present my research into the manoeuvrability and communication requirements for safe operation when manned and unmanned vessels meet.</a:t>
            </a:r>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a:t>
            </a:fld>
            <a:endParaRPr lang="en-GB"/>
          </a:p>
        </p:txBody>
      </p:sp>
    </p:spTree>
    <p:extLst>
      <p:ext uri="{BB962C8B-B14F-4D97-AF65-F5344CB8AC3E}">
        <p14:creationId xmlns:p14="http://schemas.microsoft.com/office/powerpoint/2010/main" val="120819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decision process has different phases. These phases are based on different models. The phases are the forming of a mental model based on acquired information, identification of the situation, predicting future states, deciding on the right strategy, resulting in actions and a new loop where results are evaluated.</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most relevant phases for this research are the identification of the situation, possible strategies and the results</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10</a:t>
            </a:fld>
            <a:endParaRPr lang="en-GB"/>
          </a:p>
        </p:txBody>
      </p:sp>
    </p:spTree>
    <p:extLst>
      <p:ext uri="{BB962C8B-B14F-4D97-AF65-F5344CB8AC3E}">
        <p14:creationId xmlns:p14="http://schemas.microsoft.com/office/powerpoint/2010/main" val="222780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situation can be identified with four keywords. Passing, crossing, over-taking and merging. This will be discussed later together with the use case.</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11</a:t>
            </a:fld>
            <a:endParaRPr lang="en-GB"/>
          </a:p>
        </p:txBody>
      </p:sp>
    </p:spTree>
    <p:extLst>
      <p:ext uri="{BB962C8B-B14F-4D97-AF65-F5344CB8AC3E}">
        <p14:creationId xmlns:p14="http://schemas.microsoft.com/office/powerpoint/2010/main" val="42205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After predicting the future states is decided on the strategy, most favourable is to follow the planned path. The second option is to change course or speed without interacting with other vessels. The third option is to work together with others, this usually involves communication, if this is not successful, it becomes an emergency situation.</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12</a:t>
            </a:fld>
            <a:endParaRPr lang="en-GB"/>
          </a:p>
        </p:txBody>
      </p:sp>
    </p:spTree>
    <p:extLst>
      <p:ext uri="{BB962C8B-B14F-4D97-AF65-F5344CB8AC3E}">
        <p14:creationId xmlns:p14="http://schemas.microsoft.com/office/powerpoint/2010/main" val="144240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These strategies are translated into actions. The new situation is then evaluated using different criteria. The closest point of approach is here one of the most critical. This can be used to determine the perceived risk, and finally, decide if it’s a safe situation.</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13</a:t>
            </a:fld>
            <a:endParaRPr lang="en-GB"/>
          </a:p>
        </p:txBody>
      </p:sp>
    </p:spTree>
    <p:extLst>
      <p:ext uri="{BB962C8B-B14F-4D97-AF65-F5344CB8AC3E}">
        <p14:creationId xmlns:p14="http://schemas.microsoft.com/office/powerpoint/2010/main" val="842799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next keyword in the research question is the manoeuvrability</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14</a:t>
            </a:fld>
            <a:endParaRPr lang="en-GB"/>
          </a:p>
        </p:txBody>
      </p:sp>
    </p:spTree>
    <p:extLst>
      <p:ext uri="{BB962C8B-B14F-4D97-AF65-F5344CB8AC3E}">
        <p14:creationId xmlns:p14="http://schemas.microsoft.com/office/powerpoint/2010/main" val="889106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When a ship is delivered the manoeuvrability characteristics are evaluated during the sea-trials. Two of the manoeuvres tested during the sea-trials are the turning circle test and the zig-zag test.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These tests are also used for the evaluation of the tool I used to simulate situations. I used here the tactical diameter, steady diameter, final speed and overshoot in the zig-zag test.</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advance distance is the manoeuvrability characteristic I finally used to answer the research question</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15</a:t>
            </a:fld>
            <a:endParaRPr lang="en-GB"/>
          </a:p>
        </p:txBody>
      </p:sp>
    </p:spTree>
    <p:extLst>
      <p:ext uri="{BB962C8B-B14F-4D97-AF65-F5344CB8AC3E}">
        <p14:creationId xmlns:p14="http://schemas.microsoft.com/office/powerpoint/2010/main" val="1487063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final keyword which is discussed before going to the use case is the closest point of approach</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16</a:t>
            </a:fld>
            <a:endParaRPr lang="en-GB"/>
          </a:p>
        </p:txBody>
      </p:sp>
    </p:spTree>
    <p:extLst>
      <p:ext uri="{BB962C8B-B14F-4D97-AF65-F5344CB8AC3E}">
        <p14:creationId xmlns:p14="http://schemas.microsoft.com/office/powerpoint/2010/main" val="1657106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Today the closest point of approach is already calculated via different systems, such as ECDIS and radar. They used a linearized method. Where the distance is calculated between two moving points, using the speed vector and current location. Simple linear algebra is here sufficient.</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However, ships do also change their course, certainly in critical situations. For these situations it is important to have a different manner of calculating the CPA. The algorithm I used predicts the paths of vessels and than calculates the distance between the location of each vessel at every timestep. The lowest distance is the closest point of approach. </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17</a:t>
            </a:fld>
            <a:endParaRPr lang="en-GB"/>
          </a:p>
        </p:txBody>
      </p:sp>
    </p:spTree>
    <p:extLst>
      <p:ext uri="{BB962C8B-B14F-4D97-AF65-F5344CB8AC3E}">
        <p14:creationId xmlns:p14="http://schemas.microsoft.com/office/powerpoint/2010/main" val="10579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Now we understand the research question, we can answer it with a use case</a:t>
            </a:r>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18</a:t>
            </a:fld>
            <a:endParaRPr lang="en-GB"/>
          </a:p>
        </p:txBody>
      </p:sp>
    </p:spTree>
    <p:extLst>
      <p:ext uri="{BB962C8B-B14F-4D97-AF65-F5344CB8AC3E}">
        <p14:creationId xmlns:p14="http://schemas.microsoft.com/office/powerpoint/2010/main" val="2330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Now we start to understand the research question, lets discuss the ships. The use case which is used, is a double crossing situation at the north sea. Three ships are involved. The small general cargo vessel Astrorunner. The Gulf Valour, a large oil tanker. I joined a pilot on this ship. The last vessel is the almost 400 meter, Emma Maersk, one of the largest container vessels in the world.</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19</a:t>
            </a:fld>
            <a:endParaRPr lang="en-GB"/>
          </a:p>
        </p:txBody>
      </p:sp>
    </p:spTree>
    <p:extLst>
      <p:ext uri="{BB962C8B-B14F-4D97-AF65-F5344CB8AC3E}">
        <p14:creationId xmlns:p14="http://schemas.microsoft.com/office/powerpoint/2010/main" val="4072475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first question you might ask yourself is: Why do we want to sail autonomously. From literature, three key arguments have been identified as push factors.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First the improved safety, human errors cause most accidents. Thus removing humans from the chain of command, will mitigate this risk. It should be noted that people also do things which computers cannot do yet. Another related advantage is that less crew is at sea, thus less crew is at risk during accidents.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second is the reduction in cost, manning is a large portion of the total cost. Automation will reduce the amount of crew necessary. This crew should, however, be educated better.</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More comfort and attractive industry, as people can have more regular hours to work and do not have to be away for many weeks when working remote.</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a:t>
            </a:fld>
            <a:endParaRPr lang="en-GB"/>
          </a:p>
        </p:txBody>
      </p:sp>
    </p:spTree>
    <p:extLst>
      <p:ext uri="{BB962C8B-B14F-4D97-AF65-F5344CB8AC3E}">
        <p14:creationId xmlns:p14="http://schemas.microsoft.com/office/powerpoint/2010/main" val="203229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When neither of the ships changes course or speed, will this result in a collision.</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COLREGs, which are the rules of the road for ships say that in this case the ship from starboard or right should keep course and speed, while the ship from port should give-way, thus manoeuvre in such a manner that a safe situation is acquired.</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Thus the Gulf Valour has to change its course.</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Astrorunner becomes however the give-way vessel when crossing the Emma Maersk. Thus the Astrorunner has limited space to react. </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20</a:t>
            </a:fld>
            <a:endParaRPr lang="en-GB"/>
          </a:p>
        </p:txBody>
      </p:sp>
    </p:spTree>
    <p:extLst>
      <p:ext uri="{BB962C8B-B14F-4D97-AF65-F5344CB8AC3E}">
        <p14:creationId xmlns:p14="http://schemas.microsoft.com/office/powerpoint/2010/main" val="380914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situation will look like this when played 10 times faster than real-time.</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It can be seen that first the Gulf Valour gives way, when the Gulf Valour passes behind, the Astrorunner is allowed to change its course and speed. From that moment on it has to give-way to the Emma Maersk.</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21</a:t>
            </a:fld>
            <a:endParaRPr lang="en-GB"/>
          </a:p>
        </p:txBody>
      </p:sp>
    </p:spTree>
    <p:extLst>
      <p:ext uri="{BB962C8B-B14F-4D97-AF65-F5344CB8AC3E}">
        <p14:creationId xmlns:p14="http://schemas.microsoft.com/office/powerpoint/2010/main" val="2244629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During my research I’ve analysed the evasive manoeuvre which first the Gulf Valour used, and later the Astrorunner. Where the course is changed by giving maximum rudder. The speed reduces due to the drift angle, which is the difference between the course and heading. Resulting in a larger frontal area, more resistance, and the force from the screw is not in the direction of the movement, resulting in a lower efficiency.</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distance till initial CPA is here the distance till the collision. A combination of the distance travelled to the side, and reduction in speed will result in an increase of the closest point of approach.</a:t>
            </a:r>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22</a:t>
            </a:fld>
            <a:endParaRPr lang="en-GB"/>
          </a:p>
        </p:txBody>
      </p:sp>
    </p:spTree>
    <p:extLst>
      <p:ext uri="{BB962C8B-B14F-4D97-AF65-F5344CB8AC3E}">
        <p14:creationId xmlns:p14="http://schemas.microsoft.com/office/powerpoint/2010/main" val="3845500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This manoeuvre have I simulated more than 9000 times. I’ve done this with the three different ships, thereby did I change its rudder configuration and start speed, resulting in different advance distances.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This helped me to find the relation between the distance till initial CPA, the CPA and advance distance in critical situations. Thus when there it is not sure if there is enough room for an evasive manoeuvre.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maximum values at the top of this cloud of points show when the ship has turned 90 degrees. In this situation the two vessel become parallel, which means it is not a crossing situation anymore.</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relation have I used to evaluate the use case, and show how the advance distance influenced the decision making process. </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23</a:t>
            </a:fld>
            <a:endParaRPr lang="en-GB"/>
          </a:p>
        </p:txBody>
      </p:sp>
    </p:spTree>
    <p:extLst>
      <p:ext uri="{BB962C8B-B14F-4D97-AF65-F5344CB8AC3E}">
        <p14:creationId xmlns:p14="http://schemas.microsoft.com/office/powerpoint/2010/main" val="4286179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red dotted line shows when a CPA of 370 meters is reached, which is acceptable according to various seafarers in busy areas. The green dotted line shows the distance the ship has left to manoeuvre in this specific situation. As is also shown  in the figure on the right.</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It can be seen that for the Astrorunner there is sufficient room to turn 90 degrees, which means that the situation is not critical for the Astrorunner.</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When using the original advance distance for the Gulf Valour, can be seen that there is not sufficient distance left to turn 90 degrees, making this situation more critical. There is however sufficient room to increase the CPA more than 370 meter, thus the situation is accepted. When changing the rudder configuration by adding a rudder for example, the manoeuvrability improves sufficiently to enable the ship to turn 90 degrees within 1060 meter.</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When the Emma Maersk is however placed at the location of the red ship. It can be seen that the Emma Maersk needs more than 1200 meters to do an evasive manoeuvre resulting in an CPA of 370 meter. Thus communication is necessary to avoid a collision, as action are needed from the other vessel.</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24</a:t>
            </a:fld>
            <a:endParaRPr lang="en-GB"/>
          </a:p>
        </p:txBody>
      </p:sp>
    </p:spTree>
    <p:extLst>
      <p:ext uri="{BB962C8B-B14F-4D97-AF65-F5344CB8AC3E}">
        <p14:creationId xmlns:p14="http://schemas.microsoft.com/office/powerpoint/2010/main" val="511742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From my research including this use case can be concluded that the method works to determine if and why a situation is critical. By evaluating more situations can be determined what the minimal manoeuvrability characteristics are to ensure that the chosen strategy will resulting in a closest point of approach that does not require communication.</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25</a:t>
            </a:fld>
            <a:endParaRPr lang="en-GB"/>
          </a:p>
        </p:txBody>
      </p:sp>
    </p:spTree>
    <p:extLst>
      <p:ext uri="{BB962C8B-B14F-4D97-AF65-F5344CB8AC3E}">
        <p14:creationId xmlns:p14="http://schemas.microsoft.com/office/powerpoint/2010/main" val="4078762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Let us continue to the next part of this research, the development of a protocol to enable communication between manned and unmanned ships. In the previous part is already shown that there is a necessity for such a protocol. I will first introduce the research question. Next I will give a foundation on which the requirements will be based. I will present shortly the resulting design. Finally I will present the evaluation of the designed protocol.</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26</a:t>
            </a:fld>
            <a:endParaRPr lang="en-GB"/>
          </a:p>
        </p:txBody>
      </p:sp>
    </p:spTree>
    <p:extLst>
      <p:ext uri="{BB962C8B-B14F-4D97-AF65-F5344CB8AC3E}">
        <p14:creationId xmlns:p14="http://schemas.microsoft.com/office/powerpoint/2010/main" val="303417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research question for this part is: Will a protocol based on existing maritime systems and communication protocols be sufficient to ensure safe navigation, while manned and unmanned vessels encounter each other?</a:t>
            </a:r>
          </a:p>
          <a:p>
            <a:r>
              <a:rPr lang="en-GB" sz="1200" kern="1200">
                <a:solidFill>
                  <a:schemeClr val="tx1"/>
                </a:solidFill>
                <a:effectLst/>
                <a:latin typeface="+mn-lt"/>
                <a:ea typeface="+mn-ea"/>
                <a:cs typeface="+mn-cs"/>
              </a:rPr>
              <a:t>I will explain this research question by answering two sub-questions.</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27</a:t>
            </a:fld>
            <a:endParaRPr lang="en-GB"/>
          </a:p>
        </p:txBody>
      </p:sp>
    </p:spTree>
    <p:extLst>
      <p:ext uri="{BB962C8B-B14F-4D97-AF65-F5344CB8AC3E}">
        <p14:creationId xmlns:p14="http://schemas.microsoft.com/office/powerpoint/2010/main" val="1604059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What is a protocol?</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A protocol defines the format and order of message exchange between two or more communicating entities, as well as the actions taken on the transmission or receipt of a message. </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28</a:t>
            </a:fld>
            <a:endParaRPr lang="en-GB"/>
          </a:p>
        </p:txBody>
      </p:sp>
    </p:spTree>
    <p:extLst>
      <p:ext uri="{BB962C8B-B14F-4D97-AF65-F5344CB8AC3E}">
        <p14:creationId xmlns:p14="http://schemas.microsoft.com/office/powerpoint/2010/main" val="2785755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Why existing systems and protocols?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development of this protocol shouldn’t be the bottleneck for the development of unmanned vessels in general. Therefor it should be easy to implement, and quickly accepted by seafarers. Using existing systems and protocols will ensure this.</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29</a:t>
            </a:fld>
            <a:endParaRPr lang="en-GB"/>
          </a:p>
        </p:txBody>
      </p:sp>
    </p:spTree>
    <p:extLst>
      <p:ext uri="{BB962C8B-B14F-4D97-AF65-F5344CB8AC3E}">
        <p14:creationId xmlns:p14="http://schemas.microsoft.com/office/powerpoint/2010/main" val="190199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Here you see a commonly used definition for autonomous vehicles. This includes Tesla and ships. As you can see are there different levels of autonomy. For each level is defined what should be done in an automated manner, and what is the responsibility of the crew.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In this research did I focus on level 4 autonomy, which means that the human is taken out of the chain of command completely. Thus it even has to handle emergency situations, where systems fail. Most of the current project presented as autonomous vessel are remotely operated. In those cases is still a human in command, thus lower levels of autonomoy.</a:t>
            </a:r>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a:t>
            </a:fld>
            <a:endParaRPr lang="en-GB"/>
          </a:p>
        </p:txBody>
      </p:sp>
    </p:spTree>
    <p:extLst>
      <p:ext uri="{BB962C8B-B14F-4D97-AF65-F5344CB8AC3E}">
        <p14:creationId xmlns:p14="http://schemas.microsoft.com/office/powerpoint/2010/main" val="2475107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high-level requirements for the protocol are that it should be easy to use, easy to understand, easy to implement and may not have a negative effect on the situational awareness. User stories are used to define more detailed requirements.</a:t>
            </a:r>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30</a:t>
            </a:fld>
            <a:endParaRPr lang="en-GB"/>
          </a:p>
        </p:txBody>
      </p:sp>
    </p:spTree>
    <p:extLst>
      <p:ext uri="{BB962C8B-B14F-4D97-AF65-F5344CB8AC3E}">
        <p14:creationId xmlns:p14="http://schemas.microsoft.com/office/powerpoint/2010/main" val="2355722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This has resulted in a design using the following technologies.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At the core of the protocol is communication via VHF radio. Where the agent on board of the unmanned vessel should be able to negotiate and communicate this to the manned vessel. By using standard maritime communication phrases is ensured that the communication is well understandable via radio. Thereby is SMCP becoming the standard, so no adaptions of seafarers are needed. An addition could be the usage of addressed AIS messages, as this is less complicated for computers to generate.</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Thereby do seafarers like to know what kind of ship is close. Using different signals to show that the vessel is unmanned, will result in more trust from seafarers.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Within SMCP there are different speech acts. Each of these use marker words to show the purpose of the message. Advice, information, warning, intention, question, instruction and request.</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31</a:t>
            </a:fld>
            <a:endParaRPr lang="en-GB"/>
          </a:p>
        </p:txBody>
      </p:sp>
    </p:spTree>
    <p:extLst>
      <p:ext uri="{BB962C8B-B14F-4D97-AF65-F5344CB8AC3E}">
        <p14:creationId xmlns:p14="http://schemas.microsoft.com/office/powerpoint/2010/main" val="1881680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For the situation which is also used as use case in the previous part will I show how the conversation will be between two vessels.</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32</a:t>
            </a:fld>
            <a:endParaRPr lang="en-GB"/>
          </a:p>
        </p:txBody>
      </p:sp>
    </p:spTree>
    <p:extLst>
      <p:ext uri="{BB962C8B-B14F-4D97-AF65-F5344CB8AC3E}">
        <p14:creationId xmlns:p14="http://schemas.microsoft.com/office/powerpoint/2010/main" val="1615943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Gulf Valour, Gulf Valour. This is Astrorunner. Over.</a:t>
            </a:r>
          </a:p>
          <a:p>
            <a:r>
              <a:rPr lang="en-GB" sz="1200" kern="1200">
                <a:solidFill>
                  <a:schemeClr val="tx1"/>
                </a:solidFill>
                <a:effectLst/>
                <a:latin typeface="+mn-lt"/>
                <a:ea typeface="+mn-ea"/>
                <a:cs typeface="+mn-cs"/>
              </a:rPr>
              <a:t>Astrorunner. This is Gulf Valour. Over.</a:t>
            </a:r>
          </a:p>
          <a:p>
            <a:r>
              <a:rPr lang="en-GB" sz="1200" kern="1200">
                <a:solidFill>
                  <a:schemeClr val="tx1"/>
                </a:solidFill>
                <a:effectLst/>
                <a:latin typeface="+mn-lt"/>
                <a:ea typeface="+mn-ea"/>
                <a:cs typeface="+mn-cs"/>
              </a:rPr>
              <a:t>Gulf Valour. This is Astrorunner.</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Question. Is your intention to alter course to starboard? Over.</a:t>
            </a:r>
          </a:p>
          <a:p>
            <a:r>
              <a:rPr lang="en-GB" sz="1200" kern="1200">
                <a:solidFill>
                  <a:schemeClr val="tx1"/>
                </a:solidFill>
                <a:effectLst/>
                <a:latin typeface="+mn-lt"/>
                <a:ea typeface="+mn-ea"/>
                <a:cs typeface="+mn-cs"/>
              </a:rPr>
              <a:t>Astrorunner. This is Gulf Valour.</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Question received. We will alter course to give way and pass one nautical mile astern. Over.</a:t>
            </a:r>
          </a:p>
          <a:p>
            <a:r>
              <a:rPr lang="en-GB" sz="1200" kern="1200">
                <a:solidFill>
                  <a:schemeClr val="tx1"/>
                </a:solidFill>
                <a:effectLst/>
                <a:latin typeface="+mn-lt"/>
                <a:ea typeface="+mn-ea"/>
                <a:cs typeface="+mn-cs"/>
              </a:rPr>
              <a:t>Gulf Valour. This is Astrorunner. Understood. Have a good watch. </a:t>
            </a:r>
            <a:r>
              <a:rPr lang="nl-NL" sz="1200" kern="1200">
                <a:solidFill>
                  <a:schemeClr val="tx1"/>
                </a:solidFill>
                <a:effectLst/>
                <a:latin typeface="+mn-lt"/>
                <a:ea typeface="+mn-ea"/>
                <a:cs typeface="+mn-cs"/>
              </a:rPr>
              <a:t>Over.</a:t>
            </a:r>
            <a:endParaRPr lang="en-GB" sz="1200" kern="1200">
              <a:solidFill>
                <a:schemeClr val="tx1"/>
              </a:solidFill>
              <a:effectLst/>
              <a:latin typeface="+mn-lt"/>
              <a:ea typeface="+mn-ea"/>
              <a:cs typeface="+mn-cs"/>
            </a:endParaRPr>
          </a:p>
          <a:p>
            <a:r>
              <a:rPr lang="nl-NL" sz="1200" kern="1200">
                <a:solidFill>
                  <a:schemeClr val="tx1"/>
                </a:solidFill>
                <a:effectLst/>
                <a:latin typeface="+mn-lt"/>
                <a:ea typeface="+mn-ea"/>
                <a:cs typeface="+mn-cs"/>
              </a:rPr>
              <a:t>Astrorunner. This is Gulf Valour. Over and out.</a:t>
            </a:r>
            <a:endParaRPr lang="en-GB" sz="1200" kern="1200">
              <a:solidFill>
                <a:schemeClr val="tx1"/>
              </a:solidFill>
              <a:effectLst/>
              <a:latin typeface="+mn-lt"/>
              <a:ea typeface="+mn-ea"/>
              <a:cs typeface="+mn-cs"/>
            </a:endParaRP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33</a:t>
            </a:fld>
            <a:endParaRPr lang="en-GB"/>
          </a:p>
        </p:txBody>
      </p:sp>
    </p:spTree>
    <p:extLst>
      <p:ext uri="{BB962C8B-B14F-4D97-AF65-F5344CB8AC3E}">
        <p14:creationId xmlns:p14="http://schemas.microsoft.com/office/powerpoint/2010/main" val="2150376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This protocol is next evaluated. The questions asked during this evaluation are related to the dependent variables: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Does the protocol influence the performance of seafarers?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Are seafarers confident that the protocol will act as expected?</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Has the protocol a negative impact on the situational awareness?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Do seafarers like to use the designed protocol?</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34</a:t>
            </a:fld>
            <a:endParaRPr lang="en-GB"/>
          </a:p>
        </p:txBody>
      </p:sp>
    </p:spTree>
    <p:extLst>
      <p:ext uri="{BB962C8B-B14F-4D97-AF65-F5344CB8AC3E}">
        <p14:creationId xmlns:p14="http://schemas.microsoft.com/office/powerpoint/2010/main" val="3073797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During the experiment the seafarers had to navigate in two situations. 16 seafarers did the experiment. I split the group in two, where the first group was only able to use the protocol in the first situation. Whereas the second group can use the protocol in the second situation. </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35</a:t>
            </a:fld>
            <a:endParaRPr lang="en-GB"/>
          </a:p>
        </p:txBody>
      </p:sp>
    </p:spTree>
    <p:extLst>
      <p:ext uri="{BB962C8B-B14F-4D97-AF65-F5344CB8AC3E}">
        <p14:creationId xmlns:p14="http://schemas.microsoft.com/office/powerpoint/2010/main" val="1464871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During the experiment four variables are evaluated, which answer the research question.</a:t>
            </a:r>
          </a:p>
          <a:p>
            <a:r>
              <a:rPr lang="en-GB" sz="1200" kern="1200">
                <a:solidFill>
                  <a:schemeClr val="tx1"/>
                </a:solidFill>
                <a:effectLst/>
                <a:latin typeface="+mn-lt"/>
                <a:ea typeface="+mn-ea"/>
                <a:cs typeface="+mn-cs"/>
              </a:rPr>
              <a:t>Performance, Trust, Situational awareness and Satisfaction.</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36</a:t>
            </a:fld>
            <a:endParaRPr lang="en-GB"/>
          </a:p>
        </p:txBody>
      </p:sp>
    </p:spTree>
    <p:extLst>
      <p:ext uri="{BB962C8B-B14F-4D97-AF65-F5344CB8AC3E}">
        <p14:creationId xmlns:p14="http://schemas.microsoft.com/office/powerpoint/2010/main" val="4027732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The performance is measured by checking if the participants followed the regulations and made the right decisions. The CPA was used as measure here. The usage of the protocol helped to make decisions early.</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37</a:t>
            </a:fld>
            <a:endParaRPr lang="en-GB"/>
          </a:p>
        </p:txBody>
      </p:sp>
    </p:spTree>
    <p:extLst>
      <p:ext uri="{BB962C8B-B14F-4D97-AF65-F5344CB8AC3E}">
        <p14:creationId xmlns:p14="http://schemas.microsoft.com/office/powerpoint/2010/main" val="1641809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The participants are confident that the protocol will work. As SMCP is an idiot proof system. They only worried about the voice recognition of non-western seafarers. </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38</a:t>
            </a:fld>
            <a:endParaRPr lang="en-GB"/>
          </a:p>
        </p:txBody>
      </p:sp>
    </p:spTree>
    <p:extLst>
      <p:ext uri="{BB962C8B-B14F-4D97-AF65-F5344CB8AC3E}">
        <p14:creationId xmlns:p14="http://schemas.microsoft.com/office/powerpoint/2010/main" val="3002291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The situational awareness had been checked by looking into the awareness to details. Such as the speed of other vessels, but also the color of the vessel. This showed the free cognitive capacity. There was no significant impact of the protocol, which means that it does not negatively affect the situational awareness</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39</a:t>
            </a:fld>
            <a:endParaRPr lang="en-GB"/>
          </a:p>
        </p:txBody>
      </p:sp>
    </p:spTree>
    <p:extLst>
      <p:ext uri="{BB962C8B-B14F-4D97-AF65-F5344CB8AC3E}">
        <p14:creationId xmlns:p14="http://schemas.microsoft.com/office/powerpoint/2010/main" val="354543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Many projects are working on the realization of unmanned shipping. The first concepts were presented in the ’70s. But in 2013 there was a major project called MUNIN (Maritime Unmanned Navigation through Intelligence in Networks). They have worked on a vision for autonomous shipping, to determine which steps are necessary.</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Follow-up projects work often in consortia or alliances. Rolls-Royce has been one of the major companies who has presented their vision early, and are involved in many of those projects.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first picture is a render of a concept ship they have presented. The middle picture shows a ferry presented a few weeks ago. This ferry is designed with level 3 autonomy, where the crew can interfere from a remote location. The last picture shows the Yara Birkeland, this ship should operate autonomously in 2022 in a restricted area.</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Each of these projects focusses on different challenges, with my research I focussed on the step after these projects.</a:t>
            </a:r>
          </a:p>
        </p:txBody>
      </p:sp>
      <p:sp>
        <p:nvSpPr>
          <p:cNvPr id="4" name="Tijdelijke aanduiding voor dianummer 3"/>
          <p:cNvSpPr>
            <a:spLocks noGrp="1"/>
          </p:cNvSpPr>
          <p:nvPr>
            <p:ph type="sldNum" sz="quarter" idx="5"/>
          </p:nvPr>
        </p:nvSpPr>
        <p:spPr/>
        <p:txBody>
          <a:bodyPr/>
          <a:lstStyle/>
          <a:p>
            <a:fld id="{AF5F086B-1BEC-4879-938D-B171F44859A3}" type="slidenum">
              <a:rPr lang="en-GB" smtClean="0"/>
              <a:t>4</a:t>
            </a:fld>
            <a:endParaRPr lang="en-GB"/>
          </a:p>
        </p:txBody>
      </p:sp>
    </p:spTree>
    <p:extLst>
      <p:ext uri="{BB962C8B-B14F-4D97-AF65-F5344CB8AC3E}">
        <p14:creationId xmlns:p14="http://schemas.microsoft.com/office/powerpoint/2010/main" val="619551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They really liked the usage of SMCP and VHF radio, as they can work in the same manner as they are currently doing. </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40</a:t>
            </a:fld>
            <a:endParaRPr lang="en-GB"/>
          </a:p>
        </p:txBody>
      </p:sp>
    </p:spTree>
    <p:extLst>
      <p:ext uri="{BB962C8B-B14F-4D97-AF65-F5344CB8AC3E}">
        <p14:creationId xmlns:p14="http://schemas.microsoft.com/office/powerpoint/2010/main" val="86812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From the experiment we have learned that it is feasible to develop a protocol based on existing systems and protocols. But to take the next step in developing the protocol, are more evaluations necessary, which show the impact of the protocol in more detail.</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41</a:t>
            </a:fld>
            <a:endParaRPr lang="en-GB"/>
          </a:p>
        </p:txBody>
      </p:sp>
    </p:spTree>
    <p:extLst>
      <p:ext uri="{BB962C8B-B14F-4D97-AF65-F5344CB8AC3E}">
        <p14:creationId xmlns:p14="http://schemas.microsoft.com/office/powerpoint/2010/main" val="1324703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From this research can be concluded that SMCP is a good foundation for developing the protocol. Thus the next step is to build a prototype which can be used for more detailed evaluations.</a:t>
            </a:r>
          </a:p>
        </p:txBody>
      </p:sp>
      <p:sp>
        <p:nvSpPr>
          <p:cNvPr id="4" name="Tijdelijke aanduiding voor dianummer 3"/>
          <p:cNvSpPr>
            <a:spLocks noGrp="1"/>
          </p:cNvSpPr>
          <p:nvPr>
            <p:ph type="sldNum" sz="quarter" idx="5"/>
          </p:nvPr>
        </p:nvSpPr>
        <p:spPr/>
        <p:txBody>
          <a:bodyPr/>
          <a:lstStyle/>
          <a:p>
            <a:fld id="{AF5F086B-1BEC-4879-938D-B171F44859A3}" type="slidenum">
              <a:rPr lang="en-GB" smtClean="0"/>
              <a:t>42</a:t>
            </a:fld>
            <a:endParaRPr lang="en-GB"/>
          </a:p>
        </p:txBody>
      </p:sp>
    </p:spTree>
    <p:extLst>
      <p:ext uri="{BB962C8B-B14F-4D97-AF65-F5344CB8AC3E}">
        <p14:creationId xmlns:p14="http://schemas.microsoft.com/office/powerpoint/2010/main" val="694407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50000"/>
              </a:lnSpc>
            </a:pPr>
            <a:r>
              <a:rPr lang="nl-NL"/>
              <a:t>M</a:t>
            </a:r>
            <a:r>
              <a:rPr lang="en-GB"/>
              <a:t>ethod to evaluate situation works</a:t>
            </a:r>
          </a:p>
          <a:p>
            <a:pPr>
              <a:lnSpc>
                <a:spcPct val="150000"/>
              </a:lnSpc>
            </a:pPr>
            <a:endParaRPr lang="en-GB"/>
          </a:p>
          <a:p>
            <a:pPr>
              <a:lnSpc>
                <a:spcPct val="150000"/>
              </a:lnSpc>
            </a:pPr>
            <a:r>
              <a:rPr lang="nl-NL"/>
              <a:t>Relation between manoeuvrability and decision domain is found for critical evasive manoeuvre</a:t>
            </a:r>
          </a:p>
          <a:p>
            <a:pPr>
              <a:lnSpc>
                <a:spcPct val="150000"/>
              </a:lnSpc>
            </a:pPr>
            <a:endParaRPr lang="en-GB"/>
          </a:p>
          <a:p>
            <a:pPr>
              <a:lnSpc>
                <a:spcPct val="150000"/>
              </a:lnSpc>
            </a:pPr>
            <a:r>
              <a:rPr lang="nl-NL"/>
              <a:t>A communication protocol will be necessary</a:t>
            </a:r>
          </a:p>
          <a:p>
            <a:pPr>
              <a:lnSpc>
                <a:spcPct val="150000"/>
              </a:lnSpc>
            </a:pPr>
            <a:endParaRPr lang="nl-NL"/>
          </a:p>
          <a:p>
            <a:pPr>
              <a:lnSpc>
                <a:spcPct val="150000"/>
              </a:lnSpc>
            </a:pPr>
            <a:r>
              <a:rPr lang="nl-NL"/>
              <a:t>SMCP is a good foundation for protocol</a:t>
            </a:r>
          </a:p>
          <a:p>
            <a:pPr>
              <a:lnSpc>
                <a:spcPct val="150000"/>
              </a:lnSpc>
            </a:pPr>
            <a:endParaRPr lang="nl-NL"/>
          </a:p>
          <a:p>
            <a:pPr>
              <a:lnSpc>
                <a:spcPct val="150000"/>
              </a:lnSpc>
            </a:pPr>
            <a:r>
              <a:rPr lang="nl-NL"/>
              <a:t>First step</a:t>
            </a:r>
            <a:endParaRPr lang="en-GB"/>
          </a:p>
          <a:p>
            <a:pPr>
              <a:lnSpc>
                <a:spcPct val="150000"/>
              </a:lnSpc>
            </a:pPr>
            <a:endParaRPr lang="nl-NL"/>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44</a:t>
            </a:fld>
            <a:endParaRPr lang="en-GB"/>
          </a:p>
        </p:txBody>
      </p:sp>
    </p:spTree>
    <p:extLst>
      <p:ext uri="{BB962C8B-B14F-4D97-AF65-F5344CB8AC3E}">
        <p14:creationId xmlns:p14="http://schemas.microsoft.com/office/powerpoint/2010/main" val="3418920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50000"/>
              </a:lnSpc>
            </a:pPr>
            <a:r>
              <a:rPr lang="nl-NL"/>
              <a:t>Hydrodynamic model for more shiptypes</a:t>
            </a:r>
          </a:p>
          <a:p>
            <a:pPr>
              <a:lnSpc>
                <a:spcPct val="150000"/>
              </a:lnSpc>
            </a:pPr>
            <a:endParaRPr lang="nl-NL"/>
          </a:p>
          <a:p>
            <a:pPr>
              <a:lnSpc>
                <a:spcPct val="150000"/>
              </a:lnSpc>
            </a:pPr>
            <a:r>
              <a:rPr lang="nl-NL"/>
              <a:t>For protocol consider traffic controllers and surrounding vessels</a:t>
            </a:r>
          </a:p>
          <a:p>
            <a:pPr>
              <a:lnSpc>
                <a:spcPct val="150000"/>
              </a:lnSpc>
            </a:pPr>
            <a:endParaRPr lang="nl-NL"/>
          </a:p>
          <a:p>
            <a:pPr>
              <a:lnSpc>
                <a:spcPct val="150000"/>
              </a:lnSpc>
            </a:pPr>
            <a:r>
              <a:rPr lang="nl-NL"/>
              <a:t>Test redundancy in uncommon situations</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45</a:t>
            </a:fld>
            <a:endParaRPr lang="en-GB"/>
          </a:p>
        </p:txBody>
      </p:sp>
    </p:spTree>
    <p:extLst>
      <p:ext uri="{BB962C8B-B14F-4D97-AF65-F5344CB8AC3E}">
        <p14:creationId xmlns:p14="http://schemas.microsoft.com/office/powerpoint/2010/main" val="3853906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lnSpc>
                <a:spcPct val="150000"/>
              </a:lnSpc>
              <a:buFont typeface="Arial" panose="020B0604020202020204" pitchFamily="34" charset="0"/>
              <a:buChar char="•"/>
            </a:pPr>
            <a:r>
              <a:rPr lang="nl-NL"/>
              <a:t>Status of system</a:t>
            </a:r>
          </a:p>
          <a:p>
            <a:pPr marL="628650" lvl="1" indent="-171450">
              <a:lnSpc>
                <a:spcPct val="150000"/>
              </a:lnSpc>
              <a:buFont typeface="Arial" panose="020B0604020202020204" pitchFamily="34" charset="0"/>
              <a:buChar char="•"/>
            </a:pPr>
            <a:r>
              <a:rPr lang="nl-NL"/>
              <a:t>Listening, Waiting, Negotiating, Messaging, Updating, Unavailable</a:t>
            </a:r>
          </a:p>
          <a:p>
            <a:pPr marL="171450" indent="-171450">
              <a:lnSpc>
                <a:spcPct val="150000"/>
              </a:lnSpc>
              <a:buFont typeface="Arial" panose="020B0604020202020204" pitchFamily="34" charset="0"/>
              <a:buChar char="•"/>
            </a:pPr>
            <a:endParaRPr lang="nl-NL"/>
          </a:p>
          <a:p>
            <a:pPr marL="171450" indent="-171450">
              <a:lnSpc>
                <a:spcPct val="150000"/>
              </a:lnSpc>
              <a:buFont typeface="Arial" panose="020B0604020202020204" pitchFamily="34" charset="0"/>
              <a:buChar char="•"/>
            </a:pPr>
            <a:r>
              <a:rPr lang="nl-NL"/>
              <a:t>Types of message</a:t>
            </a:r>
          </a:p>
          <a:p>
            <a:pPr marL="628650" lvl="1" indent="-171450">
              <a:lnSpc>
                <a:spcPct val="150000"/>
              </a:lnSpc>
              <a:buFont typeface="Arial" panose="020B0604020202020204" pitchFamily="34" charset="0"/>
              <a:buChar char="•"/>
            </a:pPr>
            <a:r>
              <a:rPr lang="nl-NL"/>
              <a:t>Call, Acknowledge, Message, Response, Close</a:t>
            </a:r>
          </a:p>
          <a:p>
            <a:pPr marL="171450" indent="-171450">
              <a:lnSpc>
                <a:spcPct val="150000"/>
              </a:lnSpc>
              <a:buFont typeface="Arial" panose="020B0604020202020204" pitchFamily="34" charset="0"/>
              <a:buChar char="•"/>
            </a:pPr>
            <a:endParaRPr lang="nl-NL"/>
          </a:p>
          <a:p>
            <a:pPr marL="171450" indent="-171450">
              <a:lnSpc>
                <a:spcPct val="150000"/>
              </a:lnSpc>
              <a:buFont typeface="Arial" panose="020B0604020202020204" pitchFamily="34" charset="0"/>
              <a:buChar char="•"/>
            </a:pPr>
            <a:r>
              <a:rPr lang="nl-NL"/>
              <a:t>Speech acts</a:t>
            </a:r>
          </a:p>
          <a:p>
            <a:pPr marL="628650" lvl="1" indent="-171450">
              <a:lnSpc>
                <a:spcPct val="150000"/>
              </a:lnSpc>
              <a:buFont typeface="Arial" panose="020B0604020202020204" pitchFamily="34" charset="0"/>
              <a:buChar char="•"/>
            </a:pPr>
            <a:r>
              <a:rPr lang="nl-NL"/>
              <a:t>Advice, Information, Warning, Intention, Question, Instruction, Request</a:t>
            </a:r>
          </a:p>
          <a:p>
            <a:pPr>
              <a:lnSpc>
                <a:spcPct val="150000"/>
              </a:lnSpc>
            </a:pPr>
            <a:endParaRPr lang="en-GB"/>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48</a:t>
            </a:fld>
            <a:endParaRPr lang="en-GB"/>
          </a:p>
        </p:txBody>
      </p:sp>
    </p:spTree>
    <p:extLst>
      <p:ext uri="{BB962C8B-B14F-4D97-AF65-F5344CB8AC3E}">
        <p14:creationId xmlns:p14="http://schemas.microsoft.com/office/powerpoint/2010/main" val="1574570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To answer this question we took the first step in developing a protocol. This protocol is developed using the situated cognitive engineering method. This method considers the role of the human. Answering the following two questions gives more insight in this role.</a:t>
            </a:r>
          </a:p>
          <a:p>
            <a:r>
              <a:rPr lang="en-GB" sz="1200" kern="1200">
                <a:solidFill>
                  <a:schemeClr val="tx1"/>
                </a:solidFill>
                <a:effectLst/>
                <a:latin typeface="+mn-lt"/>
                <a:ea typeface="+mn-ea"/>
                <a:cs typeface="+mn-cs"/>
              </a:rPr>
              <a:t>What is required for human computer teamwork?</a:t>
            </a:r>
          </a:p>
          <a:p>
            <a:r>
              <a:rPr lang="en-GB" sz="1200" kern="1200">
                <a:solidFill>
                  <a:schemeClr val="tx1"/>
                </a:solidFill>
                <a:effectLst/>
                <a:latin typeface="+mn-lt"/>
                <a:ea typeface="+mn-ea"/>
                <a:cs typeface="+mn-cs"/>
              </a:rPr>
              <a:t>Both should be able to anticipate on the teammates needs, this is only possible when the behaviour of others is understood. Situational awareness is key here.</a:t>
            </a:r>
          </a:p>
          <a:p>
            <a:r>
              <a:rPr lang="en-GB" sz="1200" kern="1200">
                <a:solidFill>
                  <a:schemeClr val="tx1"/>
                </a:solidFill>
                <a:effectLst/>
                <a:latin typeface="+mn-lt"/>
                <a:ea typeface="+mn-ea"/>
                <a:cs typeface="+mn-cs"/>
              </a:rPr>
              <a:t>What is situation awareness and how is it acquired?</a:t>
            </a:r>
          </a:p>
          <a:p>
            <a:r>
              <a:rPr lang="en-GB" sz="1200" kern="1200">
                <a:solidFill>
                  <a:schemeClr val="tx1"/>
                </a:solidFill>
                <a:effectLst/>
                <a:latin typeface="+mn-lt"/>
                <a:ea typeface="+mn-ea"/>
                <a:cs typeface="+mn-cs"/>
              </a:rPr>
              <a:t>To acquire situational awareness there are different phases as shown in the Endsley model, comparable to the decision process as presented in the previous part.</a:t>
            </a:r>
          </a:p>
          <a:p>
            <a:r>
              <a:rPr lang="en-GB" sz="1200" kern="1200">
                <a:solidFill>
                  <a:schemeClr val="tx1"/>
                </a:solidFill>
                <a:effectLst/>
                <a:latin typeface="+mn-lt"/>
                <a:ea typeface="+mn-ea"/>
                <a:cs typeface="+mn-cs"/>
              </a:rPr>
              <a:t>Perceive the situation around you, thus collect information. The next step is comprehension, understand what this information means to you. The third step is predicting what this means for future states. Based on this is decided what to do, and an action is undertaken.</a:t>
            </a:r>
          </a:p>
        </p:txBody>
      </p:sp>
      <p:sp>
        <p:nvSpPr>
          <p:cNvPr id="4" name="Tijdelijke aanduiding voor dianummer 3"/>
          <p:cNvSpPr>
            <a:spLocks noGrp="1"/>
          </p:cNvSpPr>
          <p:nvPr>
            <p:ph type="sldNum" sz="quarter" idx="5"/>
          </p:nvPr>
        </p:nvSpPr>
        <p:spPr/>
        <p:txBody>
          <a:bodyPr/>
          <a:lstStyle/>
          <a:p>
            <a:fld id="{AF5F086B-1BEC-4879-938D-B171F44859A3}" type="slidenum">
              <a:rPr lang="en-GB" smtClean="0"/>
              <a:t>51</a:t>
            </a:fld>
            <a:endParaRPr lang="en-GB"/>
          </a:p>
        </p:txBody>
      </p:sp>
    </p:spTree>
    <p:extLst>
      <p:ext uri="{BB962C8B-B14F-4D97-AF65-F5344CB8AC3E}">
        <p14:creationId xmlns:p14="http://schemas.microsoft.com/office/powerpoint/2010/main" val="338535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Where ships are fully autonomous and people are taken out of the chain of command. For now, there will also be manned vessels around. To enable these ships to work together, communication is the most obvious solution.</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I’ve have looked into the challenge of communication when manned and unmanned vessels meet.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This challenge can be solved by avoiding communication by making a decision well in advance, where I looked at the impact of manoeuvrability on the ability to avoid communication. The other option is to enable ships to communicate by developing a protocol. This have been the two subjects or my research</a:t>
            </a:r>
          </a:p>
        </p:txBody>
      </p:sp>
      <p:sp>
        <p:nvSpPr>
          <p:cNvPr id="4" name="Tijdelijke aanduiding voor dianummer 3"/>
          <p:cNvSpPr>
            <a:spLocks noGrp="1"/>
          </p:cNvSpPr>
          <p:nvPr>
            <p:ph type="sldNum" sz="quarter" idx="5"/>
          </p:nvPr>
        </p:nvSpPr>
        <p:spPr/>
        <p:txBody>
          <a:bodyPr/>
          <a:lstStyle/>
          <a:p>
            <a:fld id="{AF5F086B-1BEC-4879-938D-B171F44859A3}" type="slidenum">
              <a:rPr lang="en-GB" smtClean="0"/>
              <a:t>5</a:t>
            </a:fld>
            <a:endParaRPr lang="en-GB"/>
          </a:p>
        </p:txBody>
      </p:sp>
    </p:spTree>
    <p:extLst>
      <p:ext uri="{BB962C8B-B14F-4D97-AF65-F5344CB8AC3E}">
        <p14:creationId xmlns:p14="http://schemas.microsoft.com/office/powerpoint/2010/main" val="1958585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I’ll start by introducing the research questions for each subject, followed by a more detailed explanation of these questions. Which I will eventually answer. I will do this for both solutions.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First I will discuss the impact of manoeuvring characteristics in the ability to avoid communication. To do this, I discuss the decision process, to show when a ship is in a critical situation. The manoeuvring characteristics during a critical evasive manoeuvre are determined for a specific use case.</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part on the development of a protocol first defines what should be considered, which results in design specifications. How the protocol is evaluated with seafarers is discussed last.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This is summarized at the end to draw conclusions and give recommendations for future steps.</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6</a:t>
            </a:fld>
            <a:endParaRPr lang="en-GB"/>
          </a:p>
        </p:txBody>
      </p:sp>
    </p:spTree>
    <p:extLst>
      <p:ext uri="{BB962C8B-B14F-4D97-AF65-F5344CB8AC3E}">
        <p14:creationId xmlns:p14="http://schemas.microsoft.com/office/powerpoint/2010/main" val="1132110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This part is related to the research for my master degree in marine technology. Discussing the impact of manoeuvrability on the necessity to communicate.</a:t>
            </a:r>
          </a:p>
          <a:p>
            <a:endParaRPr lang="en-GB"/>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7</a:t>
            </a:fld>
            <a:endParaRPr lang="en-GB"/>
          </a:p>
        </p:txBody>
      </p:sp>
    </p:spTree>
    <p:extLst>
      <p:ext uri="{BB962C8B-B14F-4D97-AF65-F5344CB8AC3E}">
        <p14:creationId xmlns:p14="http://schemas.microsoft.com/office/powerpoint/2010/main" val="3091198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research question for this part is: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How do ship manoeuvrability characteristics influence the domain for decision making, to ensure that the chosen strategy will result in the closest point of approach that does not require communication?</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First I will discuss some important terms in this research questions, followed by a use case to show how my method can be used to answer this question in general.</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8</a:t>
            </a:fld>
            <a:endParaRPr lang="en-GB"/>
          </a:p>
        </p:txBody>
      </p:sp>
    </p:spTree>
    <p:extLst>
      <p:ext uri="{BB962C8B-B14F-4D97-AF65-F5344CB8AC3E}">
        <p14:creationId xmlns:p14="http://schemas.microsoft.com/office/powerpoint/2010/main" val="3386629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mn-lt"/>
                <a:ea typeface="+mn-ea"/>
                <a:cs typeface="+mn-cs"/>
              </a:rPr>
              <a:t>The first term I will discuss is the decision making. This process is analysed to determine what critical situations are and should be researched to give the answer.</a:t>
            </a:r>
          </a:p>
        </p:txBody>
      </p:sp>
      <p:sp>
        <p:nvSpPr>
          <p:cNvPr id="4" name="Tijdelijke aanduiding voor dianummer 3"/>
          <p:cNvSpPr>
            <a:spLocks noGrp="1"/>
          </p:cNvSpPr>
          <p:nvPr>
            <p:ph type="sldNum" sz="quarter" idx="5"/>
          </p:nvPr>
        </p:nvSpPr>
        <p:spPr/>
        <p:txBody>
          <a:bodyPr/>
          <a:lstStyle/>
          <a:p>
            <a:fld id="{ADAF5863-321D-4A46-9653-D14FCE146C1F}" type="slidenum">
              <a:rPr lang="en-GB" smtClean="0"/>
              <a:t>9</a:t>
            </a:fld>
            <a:endParaRPr lang="en-GB"/>
          </a:p>
        </p:txBody>
      </p:sp>
    </p:spTree>
    <p:extLst>
      <p:ext uri="{BB962C8B-B14F-4D97-AF65-F5344CB8AC3E}">
        <p14:creationId xmlns:p14="http://schemas.microsoft.com/office/powerpoint/2010/main" val="4244887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6744D-D0BF-40AF-A56B-38289653EF06}"/>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GB"/>
          </a:p>
        </p:txBody>
      </p:sp>
      <p:sp>
        <p:nvSpPr>
          <p:cNvPr id="3" name="Ondertitel 2">
            <a:extLst>
              <a:ext uri="{FF2B5EF4-FFF2-40B4-BE49-F238E27FC236}">
                <a16:creationId xmlns:a16="http://schemas.microsoft.com/office/drawing/2014/main" id="{CC07C7F1-F681-4ECA-AF59-06FE693988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GB"/>
          </a:p>
        </p:txBody>
      </p:sp>
      <p:sp>
        <p:nvSpPr>
          <p:cNvPr id="4" name="Tijdelijke aanduiding voor datum 3">
            <a:extLst>
              <a:ext uri="{FF2B5EF4-FFF2-40B4-BE49-F238E27FC236}">
                <a16:creationId xmlns:a16="http://schemas.microsoft.com/office/drawing/2014/main" id="{86586443-4847-43D4-B75C-18841797A1F9}"/>
              </a:ext>
            </a:extLst>
          </p:cNvPr>
          <p:cNvSpPr>
            <a:spLocks noGrp="1"/>
          </p:cNvSpPr>
          <p:nvPr>
            <p:ph type="dt" sz="half" idx="10"/>
          </p:nvPr>
        </p:nvSpPr>
        <p:spPr>
          <a:xfrm>
            <a:off x="838200" y="6356350"/>
            <a:ext cx="2743200" cy="365125"/>
          </a:xfrm>
          <a:prstGeom prst="rect">
            <a:avLst/>
          </a:prstGeom>
        </p:spPr>
        <p:txBody>
          <a:bodyPr/>
          <a:lstStyle/>
          <a:p>
            <a:fld id="{C6D2A6B8-1C1E-4FA3-AB8C-3CC45C20FF9A}" type="datetime1">
              <a:rPr lang="en-GB" smtClean="0"/>
              <a:t>19/12/2018</a:t>
            </a:fld>
            <a:endParaRPr lang="en-GB"/>
          </a:p>
        </p:txBody>
      </p:sp>
      <p:sp>
        <p:nvSpPr>
          <p:cNvPr id="5" name="Tijdelijke aanduiding voor voettekst 4">
            <a:extLst>
              <a:ext uri="{FF2B5EF4-FFF2-40B4-BE49-F238E27FC236}">
                <a16:creationId xmlns:a16="http://schemas.microsoft.com/office/drawing/2014/main" id="{5751699B-24FB-4CBF-8EE9-0B9483A7E32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Tijdelijke aanduiding voor dianummer 5">
            <a:extLst>
              <a:ext uri="{FF2B5EF4-FFF2-40B4-BE49-F238E27FC236}">
                <a16:creationId xmlns:a16="http://schemas.microsoft.com/office/drawing/2014/main" id="{29E36FE5-8730-44A9-9BD7-AE306848616B}"/>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2006535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DBC85F-812F-48AD-A0CE-0C051D1D9DF7}"/>
              </a:ext>
            </a:extLst>
          </p:cNvPr>
          <p:cNvSpPr>
            <a:spLocks noGrp="1"/>
          </p:cNvSpPr>
          <p:nvPr>
            <p:ph type="title"/>
          </p:nvPr>
        </p:nvSpPr>
        <p:spPr/>
        <p:txBody>
          <a:bodyPr/>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C1320252-B458-4B73-9F18-2BF06713C964}"/>
              </a:ext>
            </a:extLst>
          </p:cNvPr>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DA5927F8-C784-4EB9-9EFD-A41128F29617}"/>
              </a:ext>
            </a:extLst>
          </p:cNvPr>
          <p:cNvSpPr>
            <a:spLocks noGrp="1"/>
          </p:cNvSpPr>
          <p:nvPr>
            <p:ph type="dt" sz="half" idx="10"/>
          </p:nvPr>
        </p:nvSpPr>
        <p:spPr>
          <a:xfrm>
            <a:off x="838200" y="6356350"/>
            <a:ext cx="2743200" cy="365125"/>
          </a:xfrm>
          <a:prstGeom prst="rect">
            <a:avLst/>
          </a:prstGeom>
        </p:spPr>
        <p:txBody>
          <a:bodyPr/>
          <a:lstStyle/>
          <a:p>
            <a:fld id="{B3BF4C52-EE2A-4706-BB9C-DD4C03C77949}" type="datetime1">
              <a:rPr lang="en-GB" smtClean="0"/>
              <a:t>19/12/2018</a:t>
            </a:fld>
            <a:endParaRPr lang="en-GB"/>
          </a:p>
        </p:txBody>
      </p:sp>
      <p:sp>
        <p:nvSpPr>
          <p:cNvPr id="5" name="Tijdelijke aanduiding voor voettekst 4">
            <a:extLst>
              <a:ext uri="{FF2B5EF4-FFF2-40B4-BE49-F238E27FC236}">
                <a16:creationId xmlns:a16="http://schemas.microsoft.com/office/drawing/2014/main" id="{E2118954-8476-4DB2-A8A8-BC5DBD45437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Tijdelijke aanduiding voor dianummer 5">
            <a:extLst>
              <a:ext uri="{FF2B5EF4-FFF2-40B4-BE49-F238E27FC236}">
                <a16:creationId xmlns:a16="http://schemas.microsoft.com/office/drawing/2014/main" id="{AE02D544-8435-4C95-A470-93F44320F8C1}"/>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4120279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2A6FB6BB-8A18-45B4-843C-D4802DFDD8AD}"/>
              </a:ext>
            </a:extLst>
          </p:cNvPr>
          <p:cNvSpPr>
            <a:spLocks noGrp="1"/>
          </p:cNvSpPr>
          <p:nvPr>
            <p:ph type="title" orient="vert"/>
          </p:nvPr>
        </p:nvSpPr>
        <p:spPr>
          <a:xfrm>
            <a:off x="8724900" y="365125"/>
            <a:ext cx="2628900" cy="5811838"/>
          </a:xfrm>
        </p:spPr>
        <p:txBody>
          <a:bodyPr vert="eaVert"/>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FD7DC684-A034-4EEA-BADA-D306C67556A6}"/>
              </a:ext>
            </a:extLst>
          </p:cNvPr>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3D860A6B-3789-428A-B1F3-527F99E75E76}"/>
              </a:ext>
            </a:extLst>
          </p:cNvPr>
          <p:cNvSpPr>
            <a:spLocks noGrp="1"/>
          </p:cNvSpPr>
          <p:nvPr>
            <p:ph type="dt" sz="half" idx="10"/>
          </p:nvPr>
        </p:nvSpPr>
        <p:spPr>
          <a:xfrm>
            <a:off x="838200" y="6356350"/>
            <a:ext cx="2743200" cy="365125"/>
          </a:xfrm>
          <a:prstGeom prst="rect">
            <a:avLst/>
          </a:prstGeom>
        </p:spPr>
        <p:txBody>
          <a:bodyPr/>
          <a:lstStyle/>
          <a:p>
            <a:fld id="{985232A9-04BF-428C-8FE2-9C1B81D86553}" type="datetime1">
              <a:rPr lang="en-GB" smtClean="0"/>
              <a:t>19/12/2018</a:t>
            </a:fld>
            <a:endParaRPr lang="en-GB"/>
          </a:p>
        </p:txBody>
      </p:sp>
      <p:sp>
        <p:nvSpPr>
          <p:cNvPr id="5" name="Tijdelijke aanduiding voor voettekst 4">
            <a:extLst>
              <a:ext uri="{FF2B5EF4-FFF2-40B4-BE49-F238E27FC236}">
                <a16:creationId xmlns:a16="http://schemas.microsoft.com/office/drawing/2014/main" id="{CCB7687E-7FDD-40A3-9744-91925D5945E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Tijdelijke aanduiding voor dianummer 5">
            <a:extLst>
              <a:ext uri="{FF2B5EF4-FFF2-40B4-BE49-F238E27FC236}">
                <a16:creationId xmlns:a16="http://schemas.microsoft.com/office/drawing/2014/main" id="{CD608BD6-696C-43E8-A875-03DF0336BF5C}"/>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3995414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43BCF1-997E-42C8-83CE-BF2B3A3B2178}"/>
              </a:ext>
            </a:extLst>
          </p:cNvPr>
          <p:cNvSpPr>
            <a:spLocks noGrp="1"/>
          </p:cNvSpPr>
          <p:nvPr>
            <p:ph type="title" hasCustomPrompt="1"/>
          </p:nvPr>
        </p:nvSpPr>
        <p:spPr/>
        <p:txBody>
          <a:bodyPr/>
          <a:lstStyle/>
          <a:p>
            <a:r>
              <a:rPr lang="nl-NL" dirty="0"/>
              <a:t>KLIK OM STIJL TE BEWERKEN</a:t>
            </a:r>
            <a:endParaRPr lang="en-GB" dirty="0"/>
          </a:p>
        </p:txBody>
      </p:sp>
      <p:sp>
        <p:nvSpPr>
          <p:cNvPr id="3" name="Tijdelijke aanduiding voor inhoud 2">
            <a:extLst>
              <a:ext uri="{FF2B5EF4-FFF2-40B4-BE49-F238E27FC236}">
                <a16:creationId xmlns:a16="http://schemas.microsoft.com/office/drawing/2014/main" id="{290019A9-1E74-46F0-93B7-584847957CE7}"/>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E4A45A12-FF4C-45E6-87F2-E93CD982750E}"/>
              </a:ext>
            </a:extLst>
          </p:cNvPr>
          <p:cNvSpPr>
            <a:spLocks noGrp="1"/>
          </p:cNvSpPr>
          <p:nvPr>
            <p:ph type="dt" sz="half" idx="10"/>
          </p:nvPr>
        </p:nvSpPr>
        <p:spPr>
          <a:xfrm>
            <a:off x="838200" y="6356350"/>
            <a:ext cx="2743200" cy="365125"/>
          </a:xfrm>
          <a:prstGeom prst="rect">
            <a:avLst/>
          </a:prstGeom>
        </p:spPr>
        <p:txBody>
          <a:bodyPr/>
          <a:lstStyle/>
          <a:p>
            <a:fld id="{D3A21FF0-2F59-43DB-AAAB-C7259C7F738C}" type="datetime1">
              <a:rPr lang="en-GB" smtClean="0"/>
              <a:t>19/12/2018</a:t>
            </a:fld>
            <a:endParaRPr lang="en-GB"/>
          </a:p>
        </p:txBody>
      </p:sp>
      <p:sp>
        <p:nvSpPr>
          <p:cNvPr id="5" name="Tijdelijke aanduiding voor voettekst 4">
            <a:extLst>
              <a:ext uri="{FF2B5EF4-FFF2-40B4-BE49-F238E27FC236}">
                <a16:creationId xmlns:a16="http://schemas.microsoft.com/office/drawing/2014/main" id="{4ACFEE53-45CF-4BFF-A9DA-393D9E00058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Tijdelijke aanduiding voor dianummer 5">
            <a:extLst>
              <a:ext uri="{FF2B5EF4-FFF2-40B4-BE49-F238E27FC236}">
                <a16:creationId xmlns:a16="http://schemas.microsoft.com/office/drawing/2014/main" id="{B86DAAC0-234F-483A-9523-C51EEDC0B137}"/>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3135454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B29D1-A046-4669-BEFE-4061D31C6E42}"/>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704FCC7E-8CC1-4C8E-9309-632E6CD8EB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a:extLst>
              <a:ext uri="{FF2B5EF4-FFF2-40B4-BE49-F238E27FC236}">
                <a16:creationId xmlns:a16="http://schemas.microsoft.com/office/drawing/2014/main" id="{CB924873-8C9E-4744-87A8-CFDB47FBCBF0}"/>
              </a:ext>
            </a:extLst>
          </p:cNvPr>
          <p:cNvSpPr>
            <a:spLocks noGrp="1"/>
          </p:cNvSpPr>
          <p:nvPr>
            <p:ph type="dt" sz="half" idx="10"/>
          </p:nvPr>
        </p:nvSpPr>
        <p:spPr>
          <a:xfrm>
            <a:off x="838200" y="6356350"/>
            <a:ext cx="2743200" cy="365125"/>
          </a:xfrm>
          <a:prstGeom prst="rect">
            <a:avLst/>
          </a:prstGeom>
        </p:spPr>
        <p:txBody>
          <a:bodyPr/>
          <a:lstStyle/>
          <a:p>
            <a:fld id="{7E16EA53-7181-463A-9D85-36BA004C0C58}" type="datetime1">
              <a:rPr lang="en-GB" smtClean="0"/>
              <a:t>19/12/2018</a:t>
            </a:fld>
            <a:endParaRPr lang="en-GB"/>
          </a:p>
        </p:txBody>
      </p:sp>
      <p:sp>
        <p:nvSpPr>
          <p:cNvPr id="5" name="Tijdelijke aanduiding voor voettekst 4">
            <a:extLst>
              <a:ext uri="{FF2B5EF4-FFF2-40B4-BE49-F238E27FC236}">
                <a16:creationId xmlns:a16="http://schemas.microsoft.com/office/drawing/2014/main" id="{2AACDFA1-1B9B-4DA7-AFF8-D3058A5FBC6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Tijdelijke aanduiding voor dianummer 5">
            <a:extLst>
              <a:ext uri="{FF2B5EF4-FFF2-40B4-BE49-F238E27FC236}">
                <a16:creationId xmlns:a16="http://schemas.microsoft.com/office/drawing/2014/main" id="{BFAAEE24-C9B2-4BDF-8076-C6592DB29629}"/>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1764599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EC2B24-64E7-42EF-BAAD-18D2A331BA45}"/>
              </a:ext>
            </a:extLst>
          </p:cNvPr>
          <p:cNvSpPr>
            <a:spLocks noGrp="1"/>
          </p:cNvSpPr>
          <p:nvPr>
            <p:ph type="title"/>
          </p:nvPr>
        </p:nvSpPr>
        <p:spPr/>
        <p:txBody>
          <a:body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2ADE3CB4-DD23-4E94-B47A-8061C15126E5}"/>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a:extLst>
              <a:ext uri="{FF2B5EF4-FFF2-40B4-BE49-F238E27FC236}">
                <a16:creationId xmlns:a16="http://schemas.microsoft.com/office/drawing/2014/main" id="{53BE6A59-5B83-4AFC-8051-7E02CACE0BEF}"/>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a:extLst>
              <a:ext uri="{FF2B5EF4-FFF2-40B4-BE49-F238E27FC236}">
                <a16:creationId xmlns:a16="http://schemas.microsoft.com/office/drawing/2014/main" id="{0F54A886-7FD6-480A-B703-119E418B9C30}"/>
              </a:ext>
            </a:extLst>
          </p:cNvPr>
          <p:cNvSpPr>
            <a:spLocks noGrp="1"/>
          </p:cNvSpPr>
          <p:nvPr>
            <p:ph type="dt" sz="half" idx="10"/>
          </p:nvPr>
        </p:nvSpPr>
        <p:spPr>
          <a:xfrm>
            <a:off x="838200" y="6356350"/>
            <a:ext cx="2743200" cy="365125"/>
          </a:xfrm>
          <a:prstGeom prst="rect">
            <a:avLst/>
          </a:prstGeom>
        </p:spPr>
        <p:txBody>
          <a:bodyPr/>
          <a:lstStyle/>
          <a:p>
            <a:fld id="{75B503A3-ADB2-4EFA-8783-18B730B39C72}" type="datetime1">
              <a:rPr lang="en-GB" smtClean="0"/>
              <a:t>19/12/2018</a:t>
            </a:fld>
            <a:endParaRPr lang="en-GB"/>
          </a:p>
        </p:txBody>
      </p:sp>
      <p:sp>
        <p:nvSpPr>
          <p:cNvPr id="6" name="Tijdelijke aanduiding voor voettekst 5">
            <a:extLst>
              <a:ext uri="{FF2B5EF4-FFF2-40B4-BE49-F238E27FC236}">
                <a16:creationId xmlns:a16="http://schemas.microsoft.com/office/drawing/2014/main" id="{9151BD80-250A-4940-9B6B-50ACE6EDE1F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Tijdelijke aanduiding voor dianummer 6">
            <a:extLst>
              <a:ext uri="{FF2B5EF4-FFF2-40B4-BE49-F238E27FC236}">
                <a16:creationId xmlns:a16="http://schemas.microsoft.com/office/drawing/2014/main" id="{FBDF7A42-627D-4E2B-AC88-3C53B99D06B3}"/>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357521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F65651-49AC-4470-BAB1-33EBF779E94E}"/>
              </a:ext>
            </a:extLst>
          </p:cNvPr>
          <p:cNvSpPr>
            <a:spLocks noGrp="1"/>
          </p:cNvSpPr>
          <p:nvPr>
            <p:ph type="title"/>
          </p:nvPr>
        </p:nvSpPr>
        <p:spPr>
          <a:xfrm>
            <a:off x="839788" y="365125"/>
            <a:ext cx="10515600" cy="1325563"/>
          </a:xfrm>
        </p:spPr>
        <p:txBody>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6E195B97-81CE-460A-AAF7-2054AB7EEB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97FB1922-0D4B-43EC-9438-9D1B87CD4C86}"/>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tekst 4">
            <a:extLst>
              <a:ext uri="{FF2B5EF4-FFF2-40B4-BE49-F238E27FC236}">
                <a16:creationId xmlns:a16="http://schemas.microsoft.com/office/drawing/2014/main" id="{CF172DB4-C846-4ED2-A9D8-0E857F52D2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C64A1163-257A-4D74-A37A-5EC2A3355E98}"/>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datum 6">
            <a:extLst>
              <a:ext uri="{FF2B5EF4-FFF2-40B4-BE49-F238E27FC236}">
                <a16:creationId xmlns:a16="http://schemas.microsoft.com/office/drawing/2014/main" id="{E5DB4AC4-4DC1-4C50-BD95-C2D2CCB67340}"/>
              </a:ext>
            </a:extLst>
          </p:cNvPr>
          <p:cNvSpPr>
            <a:spLocks noGrp="1"/>
          </p:cNvSpPr>
          <p:nvPr>
            <p:ph type="dt" sz="half" idx="10"/>
          </p:nvPr>
        </p:nvSpPr>
        <p:spPr>
          <a:xfrm>
            <a:off x="838200" y="6356350"/>
            <a:ext cx="2743200" cy="365125"/>
          </a:xfrm>
          <a:prstGeom prst="rect">
            <a:avLst/>
          </a:prstGeom>
        </p:spPr>
        <p:txBody>
          <a:bodyPr/>
          <a:lstStyle/>
          <a:p>
            <a:fld id="{5BCFB05A-8493-4B52-85C2-3B27D586F2F5}" type="datetime1">
              <a:rPr lang="en-GB" smtClean="0"/>
              <a:t>19/12/2018</a:t>
            </a:fld>
            <a:endParaRPr lang="en-GB"/>
          </a:p>
        </p:txBody>
      </p:sp>
      <p:sp>
        <p:nvSpPr>
          <p:cNvPr id="8" name="Tijdelijke aanduiding voor voettekst 7">
            <a:extLst>
              <a:ext uri="{FF2B5EF4-FFF2-40B4-BE49-F238E27FC236}">
                <a16:creationId xmlns:a16="http://schemas.microsoft.com/office/drawing/2014/main" id="{9A40D0FB-5641-4388-AAFD-E5FCEB6AF47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Tijdelijke aanduiding voor dianummer 8">
            <a:extLst>
              <a:ext uri="{FF2B5EF4-FFF2-40B4-BE49-F238E27FC236}">
                <a16:creationId xmlns:a16="http://schemas.microsoft.com/office/drawing/2014/main" id="{2CF3A4A5-3498-4C6F-9D48-DBDD88EEF7B0}"/>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2516892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BCC9DD-0E5A-40E4-AF99-F2B7C652EA14}"/>
              </a:ext>
            </a:extLst>
          </p:cNvPr>
          <p:cNvSpPr>
            <a:spLocks noGrp="1"/>
          </p:cNvSpPr>
          <p:nvPr>
            <p:ph type="title" hasCustomPrompt="1"/>
          </p:nvPr>
        </p:nvSpPr>
        <p:spPr/>
        <p:txBody>
          <a:bodyPr/>
          <a:lstStyle/>
          <a:p>
            <a:r>
              <a:rPr lang="nl-NL" dirty="0"/>
              <a:t>KLIK OM STIJL TE BEWERKEN</a:t>
            </a:r>
            <a:endParaRPr lang="en-GB" dirty="0"/>
          </a:p>
        </p:txBody>
      </p:sp>
      <p:sp>
        <p:nvSpPr>
          <p:cNvPr id="3" name="Tijdelijke aanduiding voor datum 2">
            <a:extLst>
              <a:ext uri="{FF2B5EF4-FFF2-40B4-BE49-F238E27FC236}">
                <a16:creationId xmlns:a16="http://schemas.microsoft.com/office/drawing/2014/main" id="{C6BB91D7-450F-4780-B13E-D1530AC5AA45}"/>
              </a:ext>
            </a:extLst>
          </p:cNvPr>
          <p:cNvSpPr>
            <a:spLocks noGrp="1"/>
          </p:cNvSpPr>
          <p:nvPr>
            <p:ph type="dt" sz="half" idx="10"/>
          </p:nvPr>
        </p:nvSpPr>
        <p:spPr>
          <a:xfrm>
            <a:off x="838200" y="6356350"/>
            <a:ext cx="2743200" cy="365125"/>
          </a:xfrm>
          <a:prstGeom prst="rect">
            <a:avLst/>
          </a:prstGeom>
        </p:spPr>
        <p:txBody>
          <a:bodyPr/>
          <a:lstStyle/>
          <a:p>
            <a:fld id="{819BA477-C905-43F8-9376-1F478730B960}" type="datetime1">
              <a:rPr lang="en-GB" smtClean="0"/>
              <a:t>19/12/2018</a:t>
            </a:fld>
            <a:endParaRPr lang="en-GB"/>
          </a:p>
        </p:txBody>
      </p:sp>
      <p:sp>
        <p:nvSpPr>
          <p:cNvPr id="4" name="Tijdelijke aanduiding voor voettekst 3">
            <a:extLst>
              <a:ext uri="{FF2B5EF4-FFF2-40B4-BE49-F238E27FC236}">
                <a16:creationId xmlns:a16="http://schemas.microsoft.com/office/drawing/2014/main" id="{E6A1FA25-A209-4801-8097-7C13908712D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Tijdelijke aanduiding voor dianummer 4">
            <a:extLst>
              <a:ext uri="{FF2B5EF4-FFF2-40B4-BE49-F238E27FC236}">
                <a16:creationId xmlns:a16="http://schemas.microsoft.com/office/drawing/2014/main" id="{D98F0A44-A18C-4EFB-B499-0EB9FF1A3904}"/>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331204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0938C62-10E0-482E-94AB-A0A0B8C16070}"/>
              </a:ext>
            </a:extLst>
          </p:cNvPr>
          <p:cNvSpPr>
            <a:spLocks noGrp="1"/>
          </p:cNvSpPr>
          <p:nvPr>
            <p:ph type="dt" sz="half" idx="10"/>
          </p:nvPr>
        </p:nvSpPr>
        <p:spPr>
          <a:xfrm>
            <a:off x="838200" y="6356350"/>
            <a:ext cx="2743200" cy="365125"/>
          </a:xfrm>
          <a:prstGeom prst="rect">
            <a:avLst/>
          </a:prstGeom>
        </p:spPr>
        <p:txBody>
          <a:bodyPr/>
          <a:lstStyle/>
          <a:p>
            <a:fld id="{5AF3857E-0882-45B3-BE30-F633DE3BE35C}" type="datetime1">
              <a:rPr lang="en-GB" smtClean="0"/>
              <a:t>19/12/2018</a:t>
            </a:fld>
            <a:endParaRPr lang="en-GB"/>
          </a:p>
        </p:txBody>
      </p:sp>
      <p:sp>
        <p:nvSpPr>
          <p:cNvPr id="3" name="Tijdelijke aanduiding voor voettekst 2">
            <a:extLst>
              <a:ext uri="{FF2B5EF4-FFF2-40B4-BE49-F238E27FC236}">
                <a16:creationId xmlns:a16="http://schemas.microsoft.com/office/drawing/2014/main" id="{D09D8D43-885E-483F-85E1-14ECE8887B5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Tijdelijke aanduiding voor dianummer 3">
            <a:extLst>
              <a:ext uri="{FF2B5EF4-FFF2-40B4-BE49-F238E27FC236}">
                <a16:creationId xmlns:a16="http://schemas.microsoft.com/office/drawing/2014/main" id="{42AEFAEC-D330-4A20-AE76-158507F21F33}"/>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2914373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B0D1C7-DFEF-4859-AEA3-415937A105F4}"/>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65B1A689-5F71-46EE-9315-E84191FDB1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tekst 3">
            <a:extLst>
              <a:ext uri="{FF2B5EF4-FFF2-40B4-BE49-F238E27FC236}">
                <a16:creationId xmlns:a16="http://schemas.microsoft.com/office/drawing/2014/main" id="{2E4FA36B-3000-48D1-9D5C-3797306F09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62909005-4A52-4AB8-BBCF-F798B2DE7820}"/>
              </a:ext>
            </a:extLst>
          </p:cNvPr>
          <p:cNvSpPr>
            <a:spLocks noGrp="1"/>
          </p:cNvSpPr>
          <p:nvPr>
            <p:ph type="dt" sz="half" idx="10"/>
          </p:nvPr>
        </p:nvSpPr>
        <p:spPr>
          <a:xfrm>
            <a:off x="838200" y="6356350"/>
            <a:ext cx="2743200" cy="365125"/>
          </a:xfrm>
          <a:prstGeom prst="rect">
            <a:avLst/>
          </a:prstGeom>
        </p:spPr>
        <p:txBody>
          <a:bodyPr/>
          <a:lstStyle/>
          <a:p>
            <a:fld id="{8009F1A3-ED94-4B1F-A110-7AB8A8712A17}" type="datetime1">
              <a:rPr lang="en-GB" smtClean="0"/>
              <a:t>19/12/2018</a:t>
            </a:fld>
            <a:endParaRPr lang="en-GB"/>
          </a:p>
        </p:txBody>
      </p:sp>
      <p:sp>
        <p:nvSpPr>
          <p:cNvPr id="6" name="Tijdelijke aanduiding voor voettekst 5">
            <a:extLst>
              <a:ext uri="{FF2B5EF4-FFF2-40B4-BE49-F238E27FC236}">
                <a16:creationId xmlns:a16="http://schemas.microsoft.com/office/drawing/2014/main" id="{9993ABC2-16CA-4B0C-82B4-C6B2B25998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Tijdelijke aanduiding voor dianummer 6">
            <a:extLst>
              <a:ext uri="{FF2B5EF4-FFF2-40B4-BE49-F238E27FC236}">
                <a16:creationId xmlns:a16="http://schemas.microsoft.com/office/drawing/2014/main" id="{87B28EBF-1434-43FA-8BEA-B322726819B8}"/>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5541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E7BAE-7FE9-47EE-833A-2F458489B0A3}"/>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afbeelding 2">
            <a:extLst>
              <a:ext uri="{FF2B5EF4-FFF2-40B4-BE49-F238E27FC236}">
                <a16:creationId xmlns:a16="http://schemas.microsoft.com/office/drawing/2014/main" id="{FCF745B9-6852-47E7-AA86-7A07647B94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490F4503-1790-451A-A973-A3AA13CF45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a:extLst>
              <a:ext uri="{FF2B5EF4-FFF2-40B4-BE49-F238E27FC236}">
                <a16:creationId xmlns:a16="http://schemas.microsoft.com/office/drawing/2014/main" id="{C1B6DEF9-E542-49F6-8CF6-FBDA0CDBB6B0}"/>
              </a:ext>
            </a:extLst>
          </p:cNvPr>
          <p:cNvSpPr>
            <a:spLocks noGrp="1"/>
          </p:cNvSpPr>
          <p:nvPr>
            <p:ph type="dt" sz="half" idx="10"/>
          </p:nvPr>
        </p:nvSpPr>
        <p:spPr>
          <a:xfrm>
            <a:off x="838200" y="6356350"/>
            <a:ext cx="2743200" cy="365125"/>
          </a:xfrm>
          <a:prstGeom prst="rect">
            <a:avLst/>
          </a:prstGeom>
        </p:spPr>
        <p:txBody>
          <a:bodyPr/>
          <a:lstStyle/>
          <a:p>
            <a:fld id="{50C0CA6A-029B-4DB1-A2B3-1E781BB00CC7}" type="datetime1">
              <a:rPr lang="en-GB" smtClean="0"/>
              <a:t>19/12/2018</a:t>
            </a:fld>
            <a:endParaRPr lang="en-GB"/>
          </a:p>
        </p:txBody>
      </p:sp>
      <p:sp>
        <p:nvSpPr>
          <p:cNvPr id="6" name="Tijdelijke aanduiding voor voettekst 5">
            <a:extLst>
              <a:ext uri="{FF2B5EF4-FFF2-40B4-BE49-F238E27FC236}">
                <a16:creationId xmlns:a16="http://schemas.microsoft.com/office/drawing/2014/main" id="{076F2843-0294-4F60-B575-A693FF1BA09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Tijdelijke aanduiding voor dianummer 6">
            <a:extLst>
              <a:ext uri="{FF2B5EF4-FFF2-40B4-BE49-F238E27FC236}">
                <a16:creationId xmlns:a16="http://schemas.microsoft.com/office/drawing/2014/main" id="{D3C03D8D-6EB0-4253-8827-FB87E914F9FC}"/>
              </a:ext>
            </a:extLst>
          </p:cNvPr>
          <p:cNvSpPr>
            <a:spLocks noGrp="1"/>
          </p:cNvSpPr>
          <p:nvPr>
            <p:ph type="sldNum" sz="quarter" idx="12"/>
          </p:nvPr>
        </p:nvSpPr>
        <p:spPr/>
        <p:txBody>
          <a:bodyPr/>
          <a:lstStyle/>
          <a:p>
            <a:fld id="{F5939A27-64F2-4112-A53D-87E93CCC7A51}" type="slidenum">
              <a:rPr lang="en-GB" smtClean="0"/>
              <a:t>‹nr.›</a:t>
            </a:fld>
            <a:endParaRPr lang="en-GB"/>
          </a:p>
        </p:txBody>
      </p:sp>
    </p:spTree>
    <p:extLst>
      <p:ext uri="{BB962C8B-B14F-4D97-AF65-F5344CB8AC3E}">
        <p14:creationId xmlns:p14="http://schemas.microsoft.com/office/powerpoint/2010/main" val="2823245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hthoek 13">
            <a:extLst>
              <a:ext uri="{FF2B5EF4-FFF2-40B4-BE49-F238E27FC236}">
                <a16:creationId xmlns:a16="http://schemas.microsoft.com/office/drawing/2014/main" id="{C58B91E1-E362-40A3-AFCB-2FFF25D1974C}"/>
              </a:ext>
            </a:extLst>
          </p:cNvPr>
          <p:cNvSpPr/>
          <p:nvPr userDrawn="1"/>
        </p:nvSpPr>
        <p:spPr>
          <a:xfrm>
            <a:off x="0" y="6229737"/>
            <a:ext cx="12192000" cy="846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jdelijke aanduiding voor titel 1">
            <a:extLst>
              <a:ext uri="{FF2B5EF4-FFF2-40B4-BE49-F238E27FC236}">
                <a16:creationId xmlns:a16="http://schemas.microsoft.com/office/drawing/2014/main" id="{DD9C393F-82DE-4A70-B891-EC262850B6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en-GB" dirty="0"/>
          </a:p>
        </p:txBody>
      </p:sp>
      <p:sp>
        <p:nvSpPr>
          <p:cNvPr id="3" name="Tijdelijke aanduiding voor tekst 2">
            <a:extLst>
              <a:ext uri="{FF2B5EF4-FFF2-40B4-BE49-F238E27FC236}">
                <a16:creationId xmlns:a16="http://schemas.microsoft.com/office/drawing/2014/main" id="{663FE2CF-6124-43C6-8ECB-798F668038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dianummer 5">
            <a:extLst>
              <a:ext uri="{FF2B5EF4-FFF2-40B4-BE49-F238E27FC236}">
                <a16:creationId xmlns:a16="http://schemas.microsoft.com/office/drawing/2014/main" id="{AFD94FA4-46C2-42C0-82EE-8D8F7E1A2F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39A27-64F2-4112-A53D-87E93CCC7A51}" type="slidenum">
              <a:rPr lang="en-GB" smtClean="0"/>
              <a:t>‹nr.›</a:t>
            </a:fld>
            <a:endParaRPr lang="en-GB"/>
          </a:p>
        </p:txBody>
      </p:sp>
      <p:pic>
        <p:nvPicPr>
          <p:cNvPr id="11" name="Afbeelding 10">
            <a:extLst>
              <a:ext uri="{FF2B5EF4-FFF2-40B4-BE49-F238E27FC236}">
                <a16:creationId xmlns:a16="http://schemas.microsoft.com/office/drawing/2014/main" id="{EB1673B6-AADB-47B6-90EE-BCF323BECE2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46564" y="6556710"/>
            <a:ext cx="1228721" cy="233265"/>
          </a:xfrm>
          <a:prstGeom prst="rect">
            <a:avLst/>
          </a:prstGeom>
        </p:spPr>
      </p:pic>
      <p:pic>
        <p:nvPicPr>
          <p:cNvPr id="12" name="Afbeelding 11">
            <a:extLst>
              <a:ext uri="{FF2B5EF4-FFF2-40B4-BE49-F238E27FC236}">
                <a16:creationId xmlns:a16="http://schemas.microsoft.com/office/drawing/2014/main" id="{2D20F3CF-338D-433D-9ABF-66C243CF270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6402302"/>
            <a:ext cx="1146564" cy="393459"/>
          </a:xfrm>
          <a:prstGeom prst="rect">
            <a:avLst/>
          </a:prstGeom>
        </p:spPr>
      </p:pic>
      <p:grpSp>
        <p:nvGrpSpPr>
          <p:cNvPr id="5" name="Groep 4">
            <a:extLst>
              <a:ext uri="{FF2B5EF4-FFF2-40B4-BE49-F238E27FC236}">
                <a16:creationId xmlns:a16="http://schemas.microsoft.com/office/drawing/2014/main" id="{CCA1E635-A774-4FE3-92AC-7A0891F004E9}"/>
              </a:ext>
            </a:extLst>
          </p:cNvPr>
          <p:cNvGrpSpPr/>
          <p:nvPr userDrawn="1"/>
        </p:nvGrpSpPr>
        <p:grpSpPr>
          <a:xfrm>
            <a:off x="0" y="6311901"/>
            <a:ext cx="12192000" cy="84616"/>
            <a:chOff x="2677298" y="6311900"/>
            <a:chExt cx="5289102" cy="90402"/>
          </a:xfrm>
        </p:grpSpPr>
        <p:sp>
          <p:nvSpPr>
            <p:cNvPr id="4" name="Rechthoek 3">
              <a:extLst>
                <a:ext uri="{FF2B5EF4-FFF2-40B4-BE49-F238E27FC236}">
                  <a16:creationId xmlns:a16="http://schemas.microsoft.com/office/drawing/2014/main" id="{3B86F6A2-926E-47DA-AC72-859C7038E7D8}"/>
                </a:ext>
              </a:extLst>
            </p:cNvPr>
            <p:cNvSpPr/>
            <p:nvPr userDrawn="1"/>
          </p:nvSpPr>
          <p:spPr>
            <a:xfrm>
              <a:off x="2677298" y="6311900"/>
              <a:ext cx="844552" cy="9040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8982D993-CB45-4825-93CD-642B83CE98B8}"/>
                </a:ext>
              </a:extLst>
            </p:cNvPr>
            <p:cNvSpPr/>
            <p:nvPr userDrawn="1"/>
          </p:nvSpPr>
          <p:spPr>
            <a:xfrm>
              <a:off x="3521849" y="6311900"/>
              <a:ext cx="1800000" cy="9040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hoek 9">
              <a:extLst>
                <a:ext uri="{FF2B5EF4-FFF2-40B4-BE49-F238E27FC236}">
                  <a16:creationId xmlns:a16="http://schemas.microsoft.com/office/drawing/2014/main" id="{A3BA91FB-2A17-47AA-9BDD-BC09128444D6}"/>
                </a:ext>
              </a:extLst>
            </p:cNvPr>
            <p:cNvSpPr/>
            <p:nvPr userDrawn="1"/>
          </p:nvSpPr>
          <p:spPr>
            <a:xfrm>
              <a:off x="5321849" y="6311900"/>
              <a:ext cx="1800000" cy="9040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hoek 12">
              <a:extLst>
                <a:ext uri="{FF2B5EF4-FFF2-40B4-BE49-F238E27FC236}">
                  <a16:creationId xmlns:a16="http://schemas.microsoft.com/office/drawing/2014/main" id="{B7F2A230-0668-469F-8787-1BA55B8D8A94}"/>
                </a:ext>
              </a:extLst>
            </p:cNvPr>
            <p:cNvSpPr/>
            <p:nvPr userDrawn="1"/>
          </p:nvSpPr>
          <p:spPr>
            <a:xfrm>
              <a:off x="7121848" y="6311900"/>
              <a:ext cx="844552" cy="904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982219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7.png"/><Relationship Id="rId3" Type="http://schemas.openxmlformats.org/officeDocument/2006/relationships/image" Target="../media/image4.png"/><Relationship Id="rId21" Type="http://schemas.openxmlformats.org/officeDocument/2006/relationships/image" Target="../media/image20.svg"/><Relationship Id="rId7" Type="http://schemas.microsoft.com/office/2007/relationships/hdphoto" Target="../media/hdphoto1.wdp"/><Relationship Id="rId12" Type="http://schemas.openxmlformats.org/officeDocument/2006/relationships/image" Target="../media/image12.png"/><Relationship Id="rId17" Type="http://schemas.openxmlformats.org/officeDocument/2006/relationships/image" Target="../media/image16.sv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svg"/><Relationship Id="rId5" Type="http://schemas.openxmlformats.org/officeDocument/2006/relationships/image" Target="../media/image6.svg"/><Relationship Id="rId15" Type="http://schemas.microsoft.com/office/2007/relationships/hdphoto" Target="../media/hdphoto2.wdp"/><Relationship Id="rId23" Type="http://schemas.openxmlformats.org/officeDocument/2006/relationships/image" Target="../media/image22.svg"/><Relationship Id="rId10" Type="http://schemas.openxmlformats.org/officeDocument/2006/relationships/image" Target="../media/image10.png"/><Relationship Id="rId19" Type="http://schemas.openxmlformats.org/officeDocument/2006/relationships/image" Target="../media/image18.svg"/><Relationship Id="rId4" Type="http://schemas.openxmlformats.org/officeDocument/2006/relationships/image" Target="../media/image5.pn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7.pn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jpeg"/><Relationship Id="rId5" Type="http://schemas.microsoft.com/office/2007/relationships/hdphoto" Target="../media/hdphoto3.wdp"/><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22.sv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Afbeelding 17" descr="Afbeelding met water, buiten, lucht, boot&#10;&#10;Automatisch gegenereerde beschrijving">
            <a:extLst>
              <a:ext uri="{FF2B5EF4-FFF2-40B4-BE49-F238E27FC236}">
                <a16:creationId xmlns:a16="http://schemas.microsoft.com/office/drawing/2014/main" id="{EEE6CE21-52D5-4A20-BE5D-3DE0013AD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5891"/>
            <a:ext cx="12188661" cy="9135350"/>
          </a:xfrm>
          <a:prstGeom prst="rect">
            <a:avLst/>
          </a:prstGeom>
        </p:spPr>
      </p:pic>
      <p:sp>
        <p:nvSpPr>
          <p:cNvPr id="17" name="Rechthoek 16">
            <a:extLst>
              <a:ext uri="{FF2B5EF4-FFF2-40B4-BE49-F238E27FC236}">
                <a16:creationId xmlns:a16="http://schemas.microsoft.com/office/drawing/2014/main" id="{533504CA-41E7-43DC-AEBD-6CAF23E4573A}"/>
              </a:ext>
            </a:extLst>
          </p:cNvPr>
          <p:cNvSpPr/>
          <p:nvPr/>
        </p:nvSpPr>
        <p:spPr>
          <a:xfrm>
            <a:off x="0" y="0"/>
            <a:ext cx="12192000" cy="6858000"/>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00ED8990-B819-4804-8064-9600DE7CE314}"/>
              </a:ext>
            </a:extLst>
          </p:cNvPr>
          <p:cNvSpPr>
            <a:spLocks noGrp="1"/>
          </p:cNvSpPr>
          <p:nvPr>
            <p:ph type="ctrTitle"/>
          </p:nvPr>
        </p:nvSpPr>
        <p:spPr>
          <a:xfrm>
            <a:off x="167457" y="83888"/>
            <a:ext cx="11853746" cy="2994044"/>
          </a:xfrm>
        </p:spPr>
        <p:txBody>
          <a:bodyPr anchor="t">
            <a:noAutofit/>
          </a:bodyPr>
          <a:lstStyle/>
          <a:p>
            <a:pPr>
              <a:lnSpc>
                <a:spcPct val="100000"/>
              </a:lnSpc>
            </a:pPr>
            <a:r>
              <a:rPr lang="en-GB" sz="4800" b="1">
                <a:ln w="19050">
                  <a:noFill/>
                </a:ln>
                <a:solidFill>
                  <a:schemeClr val="accent6"/>
                </a:solidFill>
                <a:latin typeface="Bahnschrift SemiCondensed" panose="020B0502040204020203" pitchFamily="34" charset="0"/>
                <a:cs typeface="Arial" panose="020B0604020202020204" pitchFamily="34" charset="0"/>
              </a:rPr>
              <a:t>Manoeuvrability and communication requirements for safe operation when manned and unmanned vessels meet</a:t>
            </a:r>
          </a:p>
        </p:txBody>
      </p:sp>
      <p:sp>
        <p:nvSpPr>
          <p:cNvPr id="3" name="Ondertitel 2">
            <a:extLst>
              <a:ext uri="{FF2B5EF4-FFF2-40B4-BE49-F238E27FC236}">
                <a16:creationId xmlns:a16="http://schemas.microsoft.com/office/drawing/2014/main" id="{6AFD53DA-74F1-4FEA-9BCB-4649CBE471FE}"/>
              </a:ext>
            </a:extLst>
          </p:cNvPr>
          <p:cNvSpPr>
            <a:spLocks noGrp="1"/>
          </p:cNvSpPr>
          <p:nvPr>
            <p:ph type="subTitle" idx="1"/>
          </p:nvPr>
        </p:nvSpPr>
        <p:spPr>
          <a:xfrm>
            <a:off x="1522330" y="2666689"/>
            <a:ext cx="9144000" cy="1655762"/>
          </a:xfrm>
        </p:spPr>
        <p:txBody>
          <a:bodyPr>
            <a:normAutofit/>
          </a:bodyPr>
          <a:lstStyle/>
          <a:p>
            <a:r>
              <a:rPr lang="nl-NL" sz="2000">
                <a:solidFill>
                  <a:schemeClr val="accent6">
                    <a:lumMod val="75000"/>
                  </a:schemeClr>
                </a:solidFill>
                <a:latin typeface="Bahnschrift SemiBold" panose="020B0502040204020203" pitchFamily="34" charset="0"/>
              </a:rPr>
              <a:t>Ingmar Wever</a:t>
            </a:r>
          </a:p>
          <a:p>
            <a:r>
              <a:rPr lang="nl-NL" sz="2000">
                <a:solidFill>
                  <a:schemeClr val="accent6">
                    <a:lumMod val="75000"/>
                  </a:schemeClr>
                </a:solidFill>
                <a:latin typeface="Bahnschrift SemiBold" panose="020B0502040204020203" pitchFamily="34" charset="0"/>
              </a:rPr>
              <a:t>MSc Thesis Presentation</a:t>
            </a:r>
          </a:p>
          <a:p>
            <a:r>
              <a:rPr lang="nl-NL" sz="2000">
                <a:solidFill>
                  <a:schemeClr val="accent6">
                    <a:lumMod val="75000"/>
                  </a:schemeClr>
                </a:solidFill>
                <a:latin typeface="Bahnschrift SemiBold" panose="020B0502040204020203" pitchFamily="34" charset="0"/>
              </a:rPr>
              <a:t>December 19, 2018</a:t>
            </a:r>
            <a:endParaRPr lang="en-GB" sz="2000">
              <a:solidFill>
                <a:schemeClr val="accent6">
                  <a:lumMod val="75000"/>
                </a:schemeClr>
              </a:solidFill>
              <a:latin typeface="Bahnschrift SemiBold" panose="020B0502040204020203" pitchFamily="34" charset="0"/>
            </a:endParaRPr>
          </a:p>
        </p:txBody>
      </p:sp>
      <p:pic>
        <p:nvPicPr>
          <p:cNvPr id="19" name="Afbeelding 18">
            <a:extLst>
              <a:ext uri="{FF2B5EF4-FFF2-40B4-BE49-F238E27FC236}">
                <a16:creationId xmlns:a16="http://schemas.microsoft.com/office/drawing/2014/main" id="{56B080B8-CE0B-446D-BE21-7B756AB0B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6898" y="3037471"/>
            <a:ext cx="2261161" cy="429267"/>
          </a:xfrm>
          <a:prstGeom prst="rect">
            <a:avLst/>
          </a:prstGeom>
        </p:spPr>
      </p:pic>
      <p:pic>
        <p:nvPicPr>
          <p:cNvPr id="20" name="Afbeelding 19">
            <a:extLst>
              <a:ext uri="{FF2B5EF4-FFF2-40B4-BE49-F238E27FC236}">
                <a16:creationId xmlns:a16="http://schemas.microsoft.com/office/drawing/2014/main" id="{07C775C6-6FEC-454F-BECD-412D859997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800" y="2674399"/>
            <a:ext cx="2485198" cy="852829"/>
          </a:xfrm>
          <a:prstGeom prst="rect">
            <a:avLst/>
          </a:prstGeom>
        </p:spPr>
      </p:pic>
      <p:sp>
        <p:nvSpPr>
          <p:cNvPr id="21" name="Rechthoek 20">
            <a:extLst>
              <a:ext uri="{FF2B5EF4-FFF2-40B4-BE49-F238E27FC236}">
                <a16:creationId xmlns:a16="http://schemas.microsoft.com/office/drawing/2014/main" id="{325DAF36-2427-4062-A413-7223EDA79269}"/>
              </a:ext>
            </a:extLst>
          </p:cNvPr>
          <p:cNvSpPr/>
          <p:nvPr/>
        </p:nvSpPr>
        <p:spPr>
          <a:xfrm>
            <a:off x="-14598" y="6728390"/>
            <a:ext cx="12192000" cy="846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ep 21">
            <a:extLst>
              <a:ext uri="{FF2B5EF4-FFF2-40B4-BE49-F238E27FC236}">
                <a16:creationId xmlns:a16="http://schemas.microsoft.com/office/drawing/2014/main" id="{748DE319-D538-489C-A096-79B3C1991B74}"/>
              </a:ext>
            </a:extLst>
          </p:cNvPr>
          <p:cNvGrpSpPr/>
          <p:nvPr/>
        </p:nvGrpSpPr>
        <p:grpSpPr>
          <a:xfrm>
            <a:off x="-14598" y="6815692"/>
            <a:ext cx="12192000" cy="84616"/>
            <a:chOff x="2677298" y="6311900"/>
            <a:chExt cx="5289102" cy="90402"/>
          </a:xfrm>
        </p:grpSpPr>
        <p:sp>
          <p:nvSpPr>
            <p:cNvPr id="23" name="Rechthoek 22">
              <a:extLst>
                <a:ext uri="{FF2B5EF4-FFF2-40B4-BE49-F238E27FC236}">
                  <a16:creationId xmlns:a16="http://schemas.microsoft.com/office/drawing/2014/main" id="{37776C13-756C-46B7-8A7E-4F6AC0AF81BD}"/>
                </a:ext>
              </a:extLst>
            </p:cNvPr>
            <p:cNvSpPr/>
            <p:nvPr userDrawn="1"/>
          </p:nvSpPr>
          <p:spPr>
            <a:xfrm>
              <a:off x="2677298" y="6311900"/>
              <a:ext cx="844552" cy="9040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hoek 23">
              <a:extLst>
                <a:ext uri="{FF2B5EF4-FFF2-40B4-BE49-F238E27FC236}">
                  <a16:creationId xmlns:a16="http://schemas.microsoft.com/office/drawing/2014/main" id="{1891F92F-795F-40FC-A8BD-23D8BA2BCEDB}"/>
                </a:ext>
              </a:extLst>
            </p:cNvPr>
            <p:cNvSpPr/>
            <p:nvPr userDrawn="1"/>
          </p:nvSpPr>
          <p:spPr>
            <a:xfrm>
              <a:off x="3521849" y="6311900"/>
              <a:ext cx="1800000" cy="9040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hthoek 24">
              <a:extLst>
                <a:ext uri="{FF2B5EF4-FFF2-40B4-BE49-F238E27FC236}">
                  <a16:creationId xmlns:a16="http://schemas.microsoft.com/office/drawing/2014/main" id="{4C564927-4268-456C-AD77-28AA9C71BFFB}"/>
                </a:ext>
              </a:extLst>
            </p:cNvPr>
            <p:cNvSpPr/>
            <p:nvPr userDrawn="1"/>
          </p:nvSpPr>
          <p:spPr>
            <a:xfrm>
              <a:off x="5321849" y="6311900"/>
              <a:ext cx="1800000" cy="9040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hthoek 25">
              <a:extLst>
                <a:ext uri="{FF2B5EF4-FFF2-40B4-BE49-F238E27FC236}">
                  <a16:creationId xmlns:a16="http://schemas.microsoft.com/office/drawing/2014/main" id="{FB696B20-88A2-4EF3-BAD9-DE9B0483F4C4}"/>
                </a:ext>
              </a:extLst>
            </p:cNvPr>
            <p:cNvSpPr/>
            <p:nvPr userDrawn="1"/>
          </p:nvSpPr>
          <p:spPr>
            <a:xfrm>
              <a:off x="7121848" y="6311900"/>
              <a:ext cx="844552" cy="904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15392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6D4700-1F0F-4BFE-9467-CE83221856ED}"/>
              </a:ext>
            </a:extLst>
          </p:cNvPr>
          <p:cNvSpPr>
            <a:spLocks noGrp="1"/>
          </p:cNvSpPr>
          <p:nvPr>
            <p:ph type="title"/>
          </p:nvPr>
        </p:nvSpPr>
        <p:spPr/>
        <p:txBody>
          <a:bodyPr/>
          <a:lstStyle/>
          <a:p>
            <a:r>
              <a:rPr lang="nl-NL"/>
              <a:t>DECISION-MAKING PROCESS</a:t>
            </a:r>
            <a:endParaRPr lang="en-GB"/>
          </a:p>
        </p:txBody>
      </p:sp>
      <p:graphicFrame>
        <p:nvGraphicFramePr>
          <p:cNvPr id="7" name="Diagram 6">
            <a:extLst>
              <a:ext uri="{FF2B5EF4-FFF2-40B4-BE49-F238E27FC236}">
                <a16:creationId xmlns:a16="http://schemas.microsoft.com/office/drawing/2014/main" id="{06D8B998-4433-4299-9C46-52A686F4ECC4}"/>
              </a:ext>
            </a:extLst>
          </p:cNvPr>
          <p:cNvGraphicFramePr/>
          <p:nvPr>
            <p:extLst>
              <p:ext uri="{D42A27DB-BD31-4B8C-83A1-F6EECF244321}">
                <p14:modId xmlns:p14="http://schemas.microsoft.com/office/powerpoint/2010/main" val="3228899169"/>
              </p:ext>
            </p:extLst>
          </p:nvPr>
        </p:nvGraphicFramePr>
        <p:xfrm>
          <a:off x="4985338" y="1365203"/>
          <a:ext cx="6771553" cy="4654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hthoek 4">
            <a:extLst>
              <a:ext uri="{FF2B5EF4-FFF2-40B4-BE49-F238E27FC236}">
                <a16:creationId xmlns:a16="http://schemas.microsoft.com/office/drawing/2014/main" id="{B1311D6A-A5DB-4366-809D-01B7A4AFB077}"/>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ep 5">
            <a:extLst>
              <a:ext uri="{FF2B5EF4-FFF2-40B4-BE49-F238E27FC236}">
                <a16:creationId xmlns:a16="http://schemas.microsoft.com/office/drawing/2014/main" id="{F75427DD-2FE2-4DCA-A504-58EB338A1FB8}"/>
              </a:ext>
            </a:extLst>
          </p:cNvPr>
          <p:cNvGrpSpPr>
            <a:grpSpLocks noChangeAspect="1"/>
          </p:cNvGrpSpPr>
          <p:nvPr/>
        </p:nvGrpSpPr>
        <p:grpSpPr>
          <a:xfrm>
            <a:off x="2260793" y="6036819"/>
            <a:ext cx="359698" cy="359698"/>
            <a:chOff x="4474368" y="1549399"/>
            <a:chExt cx="1174751" cy="1174751"/>
          </a:xfrm>
        </p:grpSpPr>
        <p:grpSp>
          <p:nvGrpSpPr>
            <p:cNvPr id="8" name="Graphic 19">
              <a:extLst>
                <a:ext uri="{FF2B5EF4-FFF2-40B4-BE49-F238E27FC236}">
                  <a16:creationId xmlns:a16="http://schemas.microsoft.com/office/drawing/2014/main" id="{8F2CE3F1-EAFB-462D-9E3D-26CB991400FB}"/>
                </a:ext>
              </a:extLst>
            </p:cNvPr>
            <p:cNvGrpSpPr/>
            <p:nvPr/>
          </p:nvGrpSpPr>
          <p:grpSpPr>
            <a:xfrm>
              <a:off x="4474368" y="1549399"/>
              <a:ext cx="1174751" cy="1174751"/>
              <a:chOff x="4474368" y="1549399"/>
              <a:chExt cx="1174751" cy="1174751"/>
            </a:xfrm>
          </p:grpSpPr>
          <p:sp>
            <p:nvSpPr>
              <p:cNvPr id="11" name="Vrije vorm: vorm 10">
                <a:extLst>
                  <a:ext uri="{FF2B5EF4-FFF2-40B4-BE49-F238E27FC236}">
                    <a16:creationId xmlns:a16="http://schemas.microsoft.com/office/drawing/2014/main" id="{8CEF76C2-80DD-412C-B25B-39826B5050A9}"/>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B67E2FC8-77EC-43C4-8CB2-4A0F0968FC16}"/>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D96ED6F0-F514-4D5D-A72B-7437EE510E69}"/>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A722E61F-691B-415A-8F36-CD7D304436CE}"/>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E61CA2CE-DE2D-46B3-BB32-75AAEF828A06}"/>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99AD0A98-2D27-435F-8324-2E7DF349B88D}"/>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55DCE002-6EF9-4291-AC85-EBBED5B54041}"/>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163B812C-5D5C-42D7-BA03-CE8E7D636AE0}"/>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2172230F-76AB-4722-A4A2-965BFB4183EC}"/>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A1C1BDFC-2083-43B5-B233-F931EE2FA23F}"/>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D417B416-36A2-4D4C-802A-CEE58B9BE91F}"/>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83F270AD-EC47-4BF4-B151-E97925CC69ED}"/>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8B09E42E-AF84-498C-8EF2-FE15BCB827DE}"/>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EF61505C-A07A-4F20-A151-001EE94A59C4}"/>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8B52FAEC-4BE4-4102-AE89-7B3044140875}"/>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6F6F973E-C782-482F-A88C-8F71AE6AC2A7}"/>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E61B2E8C-F940-4189-A64C-D278AEE71997}"/>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455FC0A7-6D66-4AE3-BC75-7ACFA25C0552}"/>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307F7B56-6300-4795-9B2D-BAF43CE64102}"/>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1C06F796-4147-4BDA-AA2C-8F7507300A1F}"/>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D52B3013-A05B-4A79-8F62-00E0BA1E08AA}"/>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1CCFB0F4-6F78-4387-868F-A2395D2EC46B}"/>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58E3BC31-6859-487E-B1DC-6FEEE1D942AE}"/>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06806172-7F60-4DDB-A5D6-55E4BA6D632F}"/>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D3E64AC4-933F-47BE-95A7-0404915ACA69}"/>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19B27F69-07F1-45D5-8358-E8389924630B}"/>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A555AF41-2643-42B8-94F6-A2FFCADB12D8}"/>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2ECF355A-9421-433A-A663-8F22F678B0BC}"/>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4D6B9791-D7EC-46F5-8A24-7DB7043B6995}"/>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B8BA3F49-56AB-4B3D-BDDD-BEB1B1E66A27}"/>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9" name="Ovaal 8">
              <a:extLst>
                <a:ext uri="{FF2B5EF4-FFF2-40B4-BE49-F238E27FC236}">
                  <a16:creationId xmlns:a16="http://schemas.microsoft.com/office/drawing/2014/main" id="{691A7C70-C1A7-4BB8-96AA-F15350F74E9C}"/>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0D0C966E-D9BB-48E1-B497-6620CE5D47A5}"/>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ijdelijke aanduiding voor dianummer 2">
            <a:extLst>
              <a:ext uri="{FF2B5EF4-FFF2-40B4-BE49-F238E27FC236}">
                <a16:creationId xmlns:a16="http://schemas.microsoft.com/office/drawing/2014/main" id="{4C4D54F8-018A-47E5-B43E-9AD55C258882}"/>
              </a:ext>
            </a:extLst>
          </p:cNvPr>
          <p:cNvSpPr>
            <a:spLocks noGrp="1"/>
          </p:cNvSpPr>
          <p:nvPr>
            <p:ph type="sldNum" sz="quarter" idx="12"/>
          </p:nvPr>
        </p:nvSpPr>
        <p:spPr/>
        <p:txBody>
          <a:bodyPr/>
          <a:lstStyle/>
          <a:p>
            <a:fld id="{F5939A27-64F2-4112-A53D-87E93CCC7A51}" type="slidenum">
              <a:rPr lang="en-GB" smtClean="0"/>
              <a:t>10</a:t>
            </a:fld>
            <a:endParaRPr lang="en-GB"/>
          </a:p>
        </p:txBody>
      </p:sp>
    </p:spTree>
    <p:extLst>
      <p:ext uri="{BB962C8B-B14F-4D97-AF65-F5344CB8AC3E}">
        <p14:creationId xmlns:p14="http://schemas.microsoft.com/office/powerpoint/2010/main" val="27205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6D4700-1F0F-4BFE-9467-CE83221856ED}"/>
              </a:ext>
            </a:extLst>
          </p:cNvPr>
          <p:cNvSpPr>
            <a:spLocks noGrp="1"/>
          </p:cNvSpPr>
          <p:nvPr>
            <p:ph type="title"/>
          </p:nvPr>
        </p:nvSpPr>
        <p:spPr/>
        <p:txBody>
          <a:bodyPr/>
          <a:lstStyle/>
          <a:p>
            <a:r>
              <a:rPr lang="nl-NL"/>
              <a:t>DECISION-MAKING PROCESS</a:t>
            </a:r>
            <a:endParaRPr lang="en-GB"/>
          </a:p>
        </p:txBody>
      </p:sp>
      <p:graphicFrame>
        <p:nvGraphicFramePr>
          <p:cNvPr id="7" name="Diagram 6">
            <a:extLst>
              <a:ext uri="{FF2B5EF4-FFF2-40B4-BE49-F238E27FC236}">
                <a16:creationId xmlns:a16="http://schemas.microsoft.com/office/drawing/2014/main" id="{06D8B998-4433-4299-9C46-52A686F4ECC4}"/>
              </a:ext>
            </a:extLst>
          </p:cNvPr>
          <p:cNvGraphicFramePr/>
          <p:nvPr>
            <p:extLst>
              <p:ext uri="{D42A27DB-BD31-4B8C-83A1-F6EECF244321}">
                <p14:modId xmlns:p14="http://schemas.microsoft.com/office/powerpoint/2010/main" val="1449272180"/>
              </p:ext>
            </p:extLst>
          </p:nvPr>
        </p:nvGraphicFramePr>
        <p:xfrm>
          <a:off x="4985338" y="1365203"/>
          <a:ext cx="6771553" cy="4654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jdelijke aanduiding voor inhoud 2">
            <a:extLst>
              <a:ext uri="{FF2B5EF4-FFF2-40B4-BE49-F238E27FC236}">
                <a16:creationId xmlns:a16="http://schemas.microsoft.com/office/drawing/2014/main" id="{68802163-EEE0-41E3-99E3-396BD56B79D8}"/>
              </a:ext>
            </a:extLst>
          </p:cNvPr>
          <p:cNvSpPr>
            <a:spLocks noGrp="1"/>
          </p:cNvSpPr>
          <p:nvPr>
            <p:ph idx="1"/>
          </p:nvPr>
        </p:nvSpPr>
        <p:spPr>
          <a:xfrm>
            <a:off x="838200" y="1825625"/>
            <a:ext cx="10515600" cy="4351338"/>
          </a:xfrm>
        </p:spPr>
        <p:txBody>
          <a:bodyPr/>
          <a:lstStyle/>
          <a:p>
            <a:pPr>
              <a:lnSpc>
                <a:spcPct val="150000"/>
              </a:lnSpc>
            </a:pPr>
            <a:r>
              <a:rPr lang="nl-NL"/>
              <a:t>Passing</a:t>
            </a:r>
          </a:p>
          <a:p>
            <a:pPr>
              <a:lnSpc>
                <a:spcPct val="150000"/>
              </a:lnSpc>
            </a:pPr>
            <a:r>
              <a:rPr lang="nl-NL"/>
              <a:t>Crossing</a:t>
            </a:r>
          </a:p>
          <a:p>
            <a:pPr>
              <a:lnSpc>
                <a:spcPct val="150000"/>
              </a:lnSpc>
            </a:pPr>
            <a:r>
              <a:rPr lang="nl-NL"/>
              <a:t>Over-</a:t>
            </a:r>
            <a:r>
              <a:rPr lang="nl-NL" err="1"/>
              <a:t>taking</a:t>
            </a:r>
            <a:endParaRPr lang="nl-NL"/>
          </a:p>
          <a:p>
            <a:pPr>
              <a:lnSpc>
                <a:spcPct val="150000"/>
              </a:lnSpc>
            </a:pPr>
            <a:r>
              <a:rPr lang="nl-NL" err="1"/>
              <a:t>Merging</a:t>
            </a:r>
            <a:endParaRPr lang="en-GB"/>
          </a:p>
        </p:txBody>
      </p:sp>
      <p:sp>
        <p:nvSpPr>
          <p:cNvPr id="6" name="Rechthoek 5">
            <a:extLst>
              <a:ext uri="{FF2B5EF4-FFF2-40B4-BE49-F238E27FC236}">
                <a16:creationId xmlns:a16="http://schemas.microsoft.com/office/drawing/2014/main" id="{B4FE2F66-67D3-42EC-B910-B08A5AC31982}"/>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ep 7">
            <a:extLst>
              <a:ext uri="{FF2B5EF4-FFF2-40B4-BE49-F238E27FC236}">
                <a16:creationId xmlns:a16="http://schemas.microsoft.com/office/drawing/2014/main" id="{4B787ACA-6C2C-4619-BD59-7AB5F2E47C7A}"/>
              </a:ext>
            </a:extLst>
          </p:cNvPr>
          <p:cNvGrpSpPr>
            <a:grpSpLocks noChangeAspect="1"/>
          </p:cNvGrpSpPr>
          <p:nvPr/>
        </p:nvGrpSpPr>
        <p:grpSpPr>
          <a:xfrm>
            <a:off x="2282565" y="6036819"/>
            <a:ext cx="359698" cy="359698"/>
            <a:chOff x="4474368" y="1549399"/>
            <a:chExt cx="1174751" cy="1174751"/>
          </a:xfrm>
        </p:grpSpPr>
        <p:grpSp>
          <p:nvGrpSpPr>
            <p:cNvPr id="9" name="Graphic 19">
              <a:extLst>
                <a:ext uri="{FF2B5EF4-FFF2-40B4-BE49-F238E27FC236}">
                  <a16:creationId xmlns:a16="http://schemas.microsoft.com/office/drawing/2014/main" id="{918CE249-B367-4E23-ABC2-6B11C3652EBA}"/>
                </a:ext>
              </a:extLst>
            </p:cNvPr>
            <p:cNvGrpSpPr/>
            <p:nvPr/>
          </p:nvGrpSpPr>
          <p:grpSpPr>
            <a:xfrm>
              <a:off x="4474368" y="1549399"/>
              <a:ext cx="1174751" cy="1174751"/>
              <a:chOff x="4474368" y="1549399"/>
              <a:chExt cx="1174751" cy="1174751"/>
            </a:xfrm>
          </p:grpSpPr>
          <p:sp>
            <p:nvSpPr>
              <p:cNvPr id="12" name="Vrije vorm: vorm 11">
                <a:extLst>
                  <a:ext uri="{FF2B5EF4-FFF2-40B4-BE49-F238E27FC236}">
                    <a16:creationId xmlns:a16="http://schemas.microsoft.com/office/drawing/2014/main" id="{EE8ACB15-1DF0-4D15-991B-2F052249D911}"/>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09B991F4-ECBF-42C4-8D2C-780D73ACBFA6}"/>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CB645BA5-E1FA-4710-B928-BDD9BF9DD374}"/>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B0ED9AA4-9A0A-43C2-AE25-3401A4376DE0}"/>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163FF8E1-8351-4DA4-A2A5-7249FA3C9D9C}"/>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E6A75334-6DE1-46E6-929C-F9E9384BA974}"/>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04437994-8E95-4CA8-AB57-698395F26001}"/>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CC1324F6-0BA6-4FD4-883D-C9D20236DFB3}"/>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D75A2BE4-361A-4146-BF1B-415BB324AD24}"/>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BB8D07AF-EFBC-42B1-B894-5893F79C0F1E}"/>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FA35099F-A1C1-492F-8139-AD0A7DE249B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B2BCA7DD-3C62-4817-92C9-5E75C8352DC4}"/>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6D311577-5164-4916-B7BC-AC1109B00732}"/>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DBF23E31-4239-4A54-97E9-9DA2180B4AC8}"/>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9E509A34-9DD1-4615-AF60-BB5FC5774430}"/>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D41944FC-43E4-4EFA-BD6F-4B990F5B49D0}"/>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729E3508-28CE-4787-8055-18B4B6AE81E6}"/>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10F3DEE8-97ED-40A6-A9BD-4ABA261B3C86}"/>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FBCC5C3C-801D-40FE-972C-D88E30F73993}"/>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CE10F07-14DE-4CAD-A26A-9CBA9F4AA650}"/>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72BA0514-9F7F-420C-99F0-1B400CFC0BBE}"/>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D67B9CA4-4954-402B-9334-82B7990F6F91}"/>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9D8EE041-F9A5-4877-953F-598CF9C8EF80}"/>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40303B20-A43F-4A3C-884B-6AEC2E72567B}"/>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41CC852A-B692-4E90-9923-41F06EE7E584}"/>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C8E1088D-79D3-467C-919D-4C44738F8E94}"/>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465B545B-7CA2-4DD4-A5B7-7B147C9068DC}"/>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7F3C5D1D-47F6-4905-9627-4CA000CA29C6}"/>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56BB28EA-9BB7-40DF-A9A9-DE4B74D620A1}"/>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4020313C-91F5-417B-A711-B71FAC3DBB70}"/>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0" name="Ovaal 9">
              <a:extLst>
                <a:ext uri="{FF2B5EF4-FFF2-40B4-BE49-F238E27FC236}">
                  <a16:creationId xmlns:a16="http://schemas.microsoft.com/office/drawing/2014/main" id="{FA1D9358-081B-4DCD-BD44-DB7685436D2F}"/>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al 10">
              <a:extLst>
                <a:ext uri="{FF2B5EF4-FFF2-40B4-BE49-F238E27FC236}">
                  <a16:creationId xmlns:a16="http://schemas.microsoft.com/office/drawing/2014/main" id="{74A6769E-A693-417C-95B8-7A4D39FAEC55}"/>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ijdelijke aanduiding voor dianummer 2">
            <a:extLst>
              <a:ext uri="{FF2B5EF4-FFF2-40B4-BE49-F238E27FC236}">
                <a16:creationId xmlns:a16="http://schemas.microsoft.com/office/drawing/2014/main" id="{55632B72-8424-4009-9399-83002E6E97A6}"/>
              </a:ext>
            </a:extLst>
          </p:cNvPr>
          <p:cNvSpPr>
            <a:spLocks noGrp="1"/>
          </p:cNvSpPr>
          <p:nvPr>
            <p:ph type="sldNum" sz="quarter" idx="12"/>
          </p:nvPr>
        </p:nvSpPr>
        <p:spPr/>
        <p:txBody>
          <a:bodyPr/>
          <a:lstStyle/>
          <a:p>
            <a:fld id="{F5939A27-64F2-4112-A53D-87E93CCC7A51}" type="slidenum">
              <a:rPr lang="en-GB" smtClean="0"/>
              <a:t>11</a:t>
            </a:fld>
            <a:endParaRPr lang="en-GB"/>
          </a:p>
        </p:txBody>
      </p:sp>
    </p:spTree>
    <p:extLst>
      <p:ext uri="{BB962C8B-B14F-4D97-AF65-F5344CB8AC3E}">
        <p14:creationId xmlns:p14="http://schemas.microsoft.com/office/powerpoint/2010/main" val="2467621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6D4700-1F0F-4BFE-9467-CE83221856ED}"/>
              </a:ext>
            </a:extLst>
          </p:cNvPr>
          <p:cNvSpPr>
            <a:spLocks noGrp="1"/>
          </p:cNvSpPr>
          <p:nvPr>
            <p:ph type="title"/>
          </p:nvPr>
        </p:nvSpPr>
        <p:spPr/>
        <p:txBody>
          <a:bodyPr/>
          <a:lstStyle/>
          <a:p>
            <a:r>
              <a:rPr lang="nl-NL"/>
              <a:t>DECISION-MAKING PROCESS</a:t>
            </a:r>
            <a:endParaRPr lang="en-GB"/>
          </a:p>
        </p:txBody>
      </p:sp>
      <p:graphicFrame>
        <p:nvGraphicFramePr>
          <p:cNvPr id="7" name="Diagram 6">
            <a:extLst>
              <a:ext uri="{FF2B5EF4-FFF2-40B4-BE49-F238E27FC236}">
                <a16:creationId xmlns:a16="http://schemas.microsoft.com/office/drawing/2014/main" id="{06D8B998-4433-4299-9C46-52A686F4ECC4}"/>
              </a:ext>
            </a:extLst>
          </p:cNvPr>
          <p:cNvGraphicFramePr/>
          <p:nvPr>
            <p:extLst>
              <p:ext uri="{D42A27DB-BD31-4B8C-83A1-F6EECF244321}">
                <p14:modId xmlns:p14="http://schemas.microsoft.com/office/powerpoint/2010/main" val="4261727645"/>
              </p:ext>
            </p:extLst>
          </p:nvPr>
        </p:nvGraphicFramePr>
        <p:xfrm>
          <a:off x="4985338" y="1365203"/>
          <a:ext cx="6771553" cy="4654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jdelijke aanduiding voor inhoud 2">
            <a:extLst>
              <a:ext uri="{FF2B5EF4-FFF2-40B4-BE49-F238E27FC236}">
                <a16:creationId xmlns:a16="http://schemas.microsoft.com/office/drawing/2014/main" id="{4619C4D1-7339-4A03-8CFA-9596094CB7CB}"/>
              </a:ext>
            </a:extLst>
          </p:cNvPr>
          <p:cNvSpPr>
            <a:spLocks noGrp="1"/>
          </p:cNvSpPr>
          <p:nvPr>
            <p:ph idx="1"/>
          </p:nvPr>
        </p:nvSpPr>
        <p:spPr>
          <a:xfrm>
            <a:off x="838200" y="1825625"/>
            <a:ext cx="10515600" cy="4351338"/>
          </a:xfrm>
        </p:spPr>
        <p:txBody>
          <a:bodyPr/>
          <a:lstStyle/>
          <a:p>
            <a:pPr>
              <a:lnSpc>
                <a:spcPct val="150000"/>
              </a:lnSpc>
            </a:pPr>
            <a:r>
              <a:rPr lang="nl-NL"/>
              <a:t>Follow </a:t>
            </a:r>
            <a:r>
              <a:rPr lang="nl-NL" err="1"/>
              <a:t>planned</a:t>
            </a:r>
            <a:r>
              <a:rPr lang="nl-NL"/>
              <a:t> </a:t>
            </a:r>
            <a:r>
              <a:rPr lang="nl-NL" err="1"/>
              <a:t>path</a:t>
            </a:r>
            <a:endParaRPr lang="nl-NL"/>
          </a:p>
          <a:p>
            <a:pPr>
              <a:lnSpc>
                <a:spcPct val="150000"/>
              </a:lnSpc>
            </a:pPr>
            <a:r>
              <a:rPr lang="nl-NL" err="1"/>
              <a:t>Increase</a:t>
            </a:r>
            <a:r>
              <a:rPr lang="nl-NL"/>
              <a:t> CPA </a:t>
            </a:r>
            <a:r>
              <a:rPr lang="nl-NL" err="1"/>
              <a:t>by</a:t>
            </a:r>
            <a:r>
              <a:rPr lang="nl-NL"/>
              <a:t> </a:t>
            </a:r>
            <a:r>
              <a:rPr lang="nl-NL" err="1"/>
              <a:t>yourself</a:t>
            </a:r>
            <a:endParaRPr lang="nl-NL"/>
          </a:p>
          <a:p>
            <a:pPr>
              <a:lnSpc>
                <a:spcPct val="150000"/>
              </a:lnSpc>
            </a:pPr>
            <a:r>
              <a:rPr lang="nl-NL" err="1"/>
              <a:t>Cooperate</a:t>
            </a:r>
            <a:r>
              <a:rPr lang="nl-NL"/>
              <a:t> </a:t>
            </a:r>
            <a:r>
              <a:rPr lang="nl-NL" err="1"/>
              <a:t>with</a:t>
            </a:r>
            <a:r>
              <a:rPr lang="nl-NL"/>
              <a:t> </a:t>
            </a:r>
            <a:r>
              <a:rPr lang="nl-NL" err="1"/>
              <a:t>others</a:t>
            </a:r>
            <a:endParaRPr lang="nl-NL"/>
          </a:p>
          <a:p>
            <a:pPr>
              <a:lnSpc>
                <a:spcPct val="150000"/>
              </a:lnSpc>
            </a:pPr>
            <a:r>
              <a:rPr lang="nl-NL" err="1"/>
              <a:t>Emergency</a:t>
            </a:r>
            <a:endParaRPr lang="nl-NL"/>
          </a:p>
          <a:p>
            <a:pPr>
              <a:lnSpc>
                <a:spcPct val="150000"/>
              </a:lnSpc>
            </a:pPr>
            <a:endParaRPr lang="en-GB"/>
          </a:p>
        </p:txBody>
      </p:sp>
      <p:sp>
        <p:nvSpPr>
          <p:cNvPr id="6" name="Rechthoek 5">
            <a:extLst>
              <a:ext uri="{FF2B5EF4-FFF2-40B4-BE49-F238E27FC236}">
                <a16:creationId xmlns:a16="http://schemas.microsoft.com/office/drawing/2014/main" id="{AAF36739-26ED-47EB-8FD7-5F66AE21125C}"/>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ep 7">
            <a:extLst>
              <a:ext uri="{FF2B5EF4-FFF2-40B4-BE49-F238E27FC236}">
                <a16:creationId xmlns:a16="http://schemas.microsoft.com/office/drawing/2014/main" id="{40712B5E-C0B9-4581-B7BE-C828D0162564}"/>
              </a:ext>
            </a:extLst>
          </p:cNvPr>
          <p:cNvGrpSpPr>
            <a:grpSpLocks noChangeAspect="1"/>
          </p:cNvGrpSpPr>
          <p:nvPr/>
        </p:nvGrpSpPr>
        <p:grpSpPr>
          <a:xfrm>
            <a:off x="2336995" y="6036819"/>
            <a:ext cx="359698" cy="359698"/>
            <a:chOff x="4474368" y="1549399"/>
            <a:chExt cx="1174751" cy="1174751"/>
          </a:xfrm>
        </p:grpSpPr>
        <p:grpSp>
          <p:nvGrpSpPr>
            <p:cNvPr id="9" name="Graphic 19">
              <a:extLst>
                <a:ext uri="{FF2B5EF4-FFF2-40B4-BE49-F238E27FC236}">
                  <a16:creationId xmlns:a16="http://schemas.microsoft.com/office/drawing/2014/main" id="{2042277F-C60A-4B40-9542-91FFDAC28EDC}"/>
                </a:ext>
              </a:extLst>
            </p:cNvPr>
            <p:cNvGrpSpPr/>
            <p:nvPr/>
          </p:nvGrpSpPr>
          <p:grpSpPr>
            <a:xfrm>
              <a:off x="4474368" y="1549399"/>
              <a:ext cx="1174751" cy="1174751"/>
              <a:chOff x="4474368" y="1549399"/>
              <a:chExt cx="1174751" cy="1174751"/>
            </a:xfrm>
          </p:grpSpPr>
          <p:sp>
            <p:nvSpPr>
              <p:cNvPr id="12" name="Vrije vorm: vorm 11">
                <a:extLst>
                  <a:ext uri="{FF2B5EF4-FFF2-40B4-BE49-F238E27FC236}">
                    <a16:creationId xmlns:a16="http://schemas.microsoft.com/office/drawing/2014/main" id="{2F3321DD-1185-42E8-B565-350DD084F258}"/>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ED747B9E-DBDB-4BDA-8231-6BC5E08A8E4B}"/>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01F8720C-669C-4369-9C7E-A3C49F9AFFDA}"/>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5528C765-2834-4F52-B3DF-48B912776869}"/>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D94C6E34-279B-4678-922B-FE8BF2AB5FA6}"/>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F33E13A9-B51D-4B49-91E9-23F1B2971370}"/>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0E6CEEBC-CDF7-4B51-9CBC-A0F9B5D47179}"/>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94623116-4E4E-4F15-827D-CE12297203CD}"/>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CA196F0A-E470-49D2-8006-118B3ADC5AB3}"/>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8F00C930-B024-430B-B973-86EAFEBD72D6}"/>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3FFDA618-54C9-4834-80D1-8AC7F911DA67}"/>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ACB4B9D8-C27E-449A-896D-436899B4F4D5}"/>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07FB08EA-F944-47D6-9C09-691A04CF9910}"/>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A35F3735-B2B6-4731-AA49-3925976BF134}"/>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8EB74508-4B06-42A5-86A5-CD73B43296AE}"/>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59C7AC67-4C54-49F9-8FDF-FF6F4A7E13FD}"/>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94845C9B-EB87-4646-83FA-0D1224C42D3D}"/>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3E1A0415-BE69-4A19-BC21-EE69A387EC74}"/>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6806BF82-6333-45A5-8F91-C4E16777A07A}"/>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5982BF58-DF17-4519-9918-BAFF0B5D8A0A}"/>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65FCA805-6C64-4531-9238-D95D4225B9EF}"/>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915B4323-D5A7-4B1C-92E5-BC88C3A9C1E9}"/>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67D94405-C926-43EA-9E3F-68F7010A52C4}"/>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CF703488-EC94-408E-9471-3114CCD95233}"/>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27A11693-C18E-4579-85C3-08A6E90E0E3A}"/>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38165AC5-3C4F-4678-BB6C-B772B83125A2}"/>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66370CCD-1942-4842-878A-CA25CFD10F9C}"/>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978B7C97-317E-46A6-873C-453805302E83}"/>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3009EB50-C0D1-4815-9F3C-FA6A89E7FE6C}"/>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59CBAC43-754F-4031-A149-1F5A493322D3}"/>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0" name="Ovaal 9">
              <a:extLst>
                <a:ext uri="{FF2B5EF4-FFF2-40B4-BE49-F238E27FC236}">
                  <a16:creationId xmlns:a16="http://schemas.microsoft.com/office/drawing/2014/main" id="{A288707A-AD7E-4606-B58E-125AA2B13DA8}"/>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al 10">
              <a:extLst>
                <a:ext uri="{FF2B5EF4-FFF2-40B4-BE49-F238E27FC236}">
                  <a16:creationId xmlns:a16="http://schemas.microsoft.com/office/drawing/2014/main" id="{214DD3D5-F1C2-4DEF-9600-DF450E6A4997}"/>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ijdelijke aanduiding voor dianummer 2">
            <a:extLst>
              <a:ext uri="{FF2B5EF4-FFF2-40B4-BE49-F238E27FC236}">
                <a16:creationId xmlns:a16="http://schemas.microsoft.com/office/drawing/2014/main" id="{52F475BC-1BB0-4D88-9B04-E549B99912D2}"/>
              </a:ext>
            </a:extLst>
          </p:cNvPr>
          <p:cNvSpPr>
            <a:spLocks noGrp="1"/>
          </p:cNvSpPr>
          <p:nvPr>
            <p:ph type="sldNum" sz="quarter" idx="12"/>
          </p:nvPr>
        </p:nvSpPr>
        <p:spPr/>
        <p:txBody>
          <a:bodyPr/>
          <a:lstStyle/>
          <a:p>
            <a:fld id="{F5939A27-64F2-4112-A53D-87E93CCC7A51}" type="slidenum">
              <a:rPr lang="en-GB" smtClean="0"/>
              <a:t>12</a:t>
            </a:fld>
            <a:endParaRPr lang="en-GB"/>
          </a:p>
        </p:txBody>
      </p:sp>
    </p:spTree>
    <p:extLst>
      <p:ext uri="{BB962C8B-B14F-4D97-AF65-F5344CB8AC3E}">
        <p14:creationId xmlns:p14="http://schemas.microsoft.com/office/powerpoint/2010/main" val="2155740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6D4700-1F0F-4BFE-9467-CE83221856ED}"/>
              </a:ext>
            </a:extLst>
          </p:cNvPr>
          <p:cNvSpPr>
            <a:spLocks noGrp="1"/>
          </p:cNvSpPr>
          <p:nvPr>
            <p:ph type="title"/>
          </p:nvPr>
        </p:nvSpPr>
        <p:spPr/>
        <p:txBody>
          <a:bodyPr/>
          <a:lstStyle/>
          <a:p>
            <a:r>
              <a:rPr lang="nl-NL"/>
              <a:t>DECISION-MAKING PROCESS</a:t>
            </a:r>
            <a:endParaRPr lang="en-GB"/>
          </a:p>
        </p:txBody>
      </p:sp>
      <p:graphicFrame>
        <p:nvGraphicFramePr>
          <p:cNvPr id="7" name="Diagram 6">
            <a:extLst>
              <a:ext uri="{FF2B5EF4-FFF2-40B4-BE49-F238E27FC236}">
                <a16:creationId xmlns:a16="http://schemas.microsoft.com/office/drawing/2014/main" id="{06D8B998-4433-4299-9C46-52A686F4ECC4}"/>
              </a:ext>
            </a:extLst>
          </p:cNvPr>
          <p:cNvGraphicFramePr/>
          <p:nvPr>
            <p:extLst>
              <p:ext uri="{D42A27DB-BD31-4B8C-83A1-F6EECF244321}">
                <p14:modId xmlns:p14="http://schemas.microsoft.com/office/powerpoint/2010/main" val="3899909301"/>
              </p:ext>
            </p:extLst>
          </p:nvPr>
        </p:nvGraphicFramePr>
        <p:xfrm>
          <a:off x="4985338" y="1365203"/>
          <a:ext cx="6771553" cy="4654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jdelijke aanduiding voor inhoud 2">
            <a:extLst>
              <a:ext uri="{FF2B5EF4-FFF2-40B4-BE49-F238E27FC236}">
                <a16:creationId xmlns:a16="http://schemas.microsoft.com/office/drawing/2014/main" id="{E2CD4E63-BED9-43DC-BD15-E22A9253555D}"/>
              </a:ext>
            </a:extLst>
          </p:cNvPr>
          <p:cNvSpPr>
            <a:spLocks noGrp="1"/>
          </p:cNvSpPr>
          <p:nvPr>
            <p:ph idx="1"/>
          </p:nvPr>
        </p:nvSpPr>
        <p:spPr>
          <a:xfrm>
            <a:off x="838200" y="1825625"/>
            <a:ext cx="10515600" cy="4351338"/>
          </a:xfrm>
        </p:spPr>
        <p:txBody>
          <a:bodyPr/>
          <a:lstStyle/>
          <a:p>
            <a:pPr>
              <a:lnSpc>
                <a:spcPct val="150000"/>
              </a:lnSpc>
            </a:pPr>
            <a:r>
              <a:rPr lang="nl-NL"/>
              <a:t>CPA</a:t>
            </a:r>
          </a:p>
          <a:p>
            <a:pPr>
              <a:lnSpc>
                <a:spcPct val="150000"/>
              </a:lnSpc>
            </a:pPr>
            <a:r>
              <a:rPr lang="nl-NL" err="1"/>
              <a:t>Perceived</a:t>
            </a:r>
            <a:r>
              <a:rPr lang="nl-NL"/>
              <a:t> risk</a:t>
            </a:r>
          </a:p>
          <a:p>
            <a:pPr>
              <a:lnSpc>
                <a:spcPct val="150000"/>
              </a:lnSpc>
            </a:pPr>
            <a:r>
              <a:rPr lang="nl-NL"/>
              <a:t>Safe </a:t>
            </a:r>
            <a:r>
              <a:rPr lang="nl-NL" err="1"/>
              <a:t>situation</a:t>
            </a:r>
            <a:endParaRPr lang="en-GB"/>
          </a:p>
        </p:txBody>
      </p:sp>
      <p:sp>
        <p:nvSpPr>
          <p:cNvPr id="6" name="Rechthoek 5">
            <a:extLst>
              <a:ext uri="{FF2B5EF4-FFF2-40B4-BE49-F238E27FC236}">
                <a16:creationId xmlns:a16="http://schemas.microsoft.com/office/drawing/2014/main" id="{9F431D5C-9FCF-4BE2-AAC0-8E92A505FF46}"/>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ep 7">
            <a:extLst>
              <a:ext uri="{FF2B5EF4-FFF2-40B4-BE49-F238E27FC236}">
                <a16:creationId xmlns:a16="http://schemas.microsoft.com/office/drawing/2014/main" id="{5FB50C3D-79E1-44D4-ACB6-328E72466028}"/>
              </a:ext>
            </a:extLst>
          </p:cNvPr>
          <p:cNvGrpSpPr>
            <a:grpSpLocks noChangeAspect="1"/>
          </p:cNvGrpSpPr>
          <p:nvPr/>
        </p:nvGrpSpPr>
        <p:grpSpPr>
          <a:xfrm>
            <a:off x="2456741" y="6036819"/>
            <a:ext cx="359698" cy="359698"/>
            <a:chOff x="4474368" y="1549399"/>
            <a:chExt cx="1174751" cy="1174751"/>
          </a:xfrm>
        </p:grpSpPr>
        <p:grpSp>
          <p:nvGrpSpPr>
            <p:cNvPr id="9" name="Graphic 19">
              <a:extLst>
                <a:ext uri="{FF2B5EF4-FFF2-40B4-BE49-F238E27FC236}">
                  <a16:creationId xmlns:a16="http://schemas.microsoft.com/office/drawing/2014/main" id="{1FB292F4-D6B1-4439-87A4-06AD0A0E842E}"/>
                </a:ext>
              </a:extLst>
            </p:cNvPr>
            <p:cNvGrpSpPr/>
            <p:nvPr/>
          </p:nvGrpSpPr>
          <p:grpSpPr>
            <a:xfrm>
              <a:off x="4474368" y="1549399"/>
              <a:ext cx="1174751" cy="1174751"/>
              <a:chOff x="4474368" y="1549399"/>
              <a:chExt cx="1174751" cy="1174751"/>
            </a:xfrm>
          </p:grpSpPr>
          <p:sp>
            <p:nvSpPr>
              <p:cNvPr id="12" name="Vrije vorm: vorm 11">
                <a:extLst>
                  <a:ext uri="{FF2B5EF4-FFF2-40B4-BE49-F238E27FC236}">
                    <a16:creationId xmlns:a16="http://schemas.microsoft.com/office/drawing/2014/main" id="{FEB3B141-A95B-4BAF-B384-65914FBDF88E}"/>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B7A7FF1C-7237-40CA-BCA7-C437A8DDE955}"/>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D13FEC7D-7547-4DB1-BE62-575D8F150090}"/>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86574E2C-0123-496F-8245-E17909D11369}"/>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BCA75801-FDE5-43C1-B001-87C85116E70A}"/>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0D465402-3F5D-4D34-BC57-4D6D9E218966}"/>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6B1FDA50-98A9-4E71-9DD8-C21858AD716F}"/>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487BD5E7-35EC-4BAE-BAF0-0C1DC121C28B}"/>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6964C761-811D-4F8D-96DA-BF403D52C004}"/>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14322720-0895-4AA1-ACA7-D8F3A521A1A7}"/>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9DCC1D01-BF13-4120-97C1-740189B39C8C}"/>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2D389316-D9A1-48D6-A746-D369B375795C}"/>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A540DC9E-5384-4371-BE88-0C9C7CCF6B9A}"/>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5B7ECF91-86FB-4AE2-9F1C-7C156EFC444F}"/>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A471F2E9-1805-4A5F-824F-20066F3FEAEC}"/>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5EF1F7F2-64A5-48E5-A733-7BBDB9561A00}"/>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593E9B88-B94D-4535-9A4D-376043239ED5}"/>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8884A5DD-42AC-400F-BEDA-18F62A02935D}"/>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14F78163-F8B0-41E5-9D2B-29B09BE8D93F}"/>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593381CC-0D54-4FA1-8622-AB318ECE9CD3}"/>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D0DEF87D-21E1-44E6-8C2E-12168A05B206}"/>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3A1DFCEE-FE3D-430D-81C6-A41B73BEE6BD}"/>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B6ECA1EF-78B3-428C-997F-47535D17E4CF}"/>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6BD70FF6-57D9-4CDB-BFAA-6797617EDE5B}"/>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79E9328A-6108-497A-A9AA-6B5E50EB8BED}"/>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FE4593BE-A7C7-47BC-B87D-9BCE572EE1E5}"/>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CAA15A54-0B6F-419D-A275-A9FC81DCBFC4}"/>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54B31D06-A26B-4F2F-8296-27F50CBD5E71}"/>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DF2FA806-B871-4314-946B-0944FE660A13}"/>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64B938C9-F293-43D6-B1FA-5E874C33AA54}"/>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0" name="Ovaal 9">
              <a:extLst>
                <a:ext uri="{FF2B5EF4-FFF2-40B4-BE49-F238E27FC236}">
                  <a16:creationId xmlns:a16="http://schemas.microsoft.com/office/drawing/2014/main" id="{ED3FA4C4-9559-4160-9B55-EA46C1AC45E3}"/>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al 10">
              <a:extLst>
                <a:ext uri="{FF2B5EF4-FFF2-40B4-BE49-F238E27FC236}">
                  <a16:creationId xmlns:a16="http://schemas.microsoft.com/office/drawing/2014/main" id="{ED6EEDDC-29F4-455C-A136-467E930AA78F}"/>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ijdelijke aanduiding voor dianummer 2">
            <a:extLst>
              <a:ext uri="{FF2B5EF4-FFF2-40B4-BE49-F238E27FC236}">
                <a16:creationId xmlns:a16="http://schemas.microsoft.com/office/drawing/2014/main" id="{1E72E908-90E1-4692-8B87-C174D3DE2074}"/>
              </a:ext>
            </a:extLst>
          </p:cNvPr>
          <p:cNvSpPr>
            <a:spLocks noGrp="1"/>
          </p:cNvSpPr>
          <p:nvPr>
            <p:ph type="sldNum" sz="quarter" idx="12"/>
          </p:nvPr>
        </p:nvSpPr>
        <p:spPr/>
        <p:txBody>
          <a:bodyPr/>
          <a:lstStyle/>
          <a:p>
            <a:fld id="{F5939A27-64F2-4112-A53D-87E93CCC7A51}" type="slidenum">
              <a:rPr lang="en-GB" smtClean="0"/>
              <a:t>13</a:t>
            </a:fld>
            <a:endParaRPr lang="en-GB"/>
          </a:p>
        </p:txBody>
      </p:sp>
    </p:spTree>
    <p:extLst>
      <p:ext uri="{BB962C8B-B14F-4D97-AF65-F5344CB8AC3E}">
        <p14:creationId xmlns:p14="http://schemas.microsoft.com/office/powerpoint/2010/main" val="2953368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F00B7312-2D66-4CCA-A3C6-2A31957DCB2B}"/>
              </a:ext>
            </a:extLst>
          </p:cNvPr>
          <p:cNvSpPr/>
          <p:nvPr/>
        </p:nvSpPr>
        <p:spPr>
          <a:xfrm>
            <a:off x="838199" y="1825625"/>
            <a:ext cx="10515599" cy="2681061"/>
          </a:xfrm>
          <a:prstGeom prst="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GB" sz="2800" i="1" spc="100">
                <a:solidFill>
                  <a:schemeClr val="tx1"/>
                </a:solidFill>
              </a:rPr>
              <a:t>How do ship </a:t>
            </a:r>
            <a:r>
              <a:rPr lang="en-GB" sz="2800" b="1" i="1" spc="100">
                <a:solidFill>
                  <a:schemeClr val="accent6"/>
                </a:solidFill>
              </a:rPr>
              <a:t>manoeuvrability characteristics</a:t>
            </a:r>
            <a:r>
              <a:rPr lang="en-GB" sz="2800" i="1" spc="100">
                <a:solidFill>
                  <a:schemeClr val="tx1"/>
                </a:solidFill>
              </a:rPr>
              <a:t> influence the domain for decision making, to ensure that the chosen strategy will result in a closest point of approach that does not require communication?</a:t>
            </a:r>
          </a:p>
          <a:p>
            <a:pPr>
              <a:lnSpc>
                <a:spcPct val="150000"/>
              </a:lnSpc>
            </a:pPr>
            <a:endParaRPr lang="en-GB" sz="2800">
              <a:solidFill>
                <a:schemeClr val="tx1"/>
              </a:solidFill>
            </a:endParaRPr>
          </a:p>
        </p:txBody>
      </p:sp>
      <p:sp>
        <p:nvSpPr>
          <p:cNvPr id="6" name="Titel 5">
            <a:extLst>
              <a:ext uri="{FF2B5EF4-FFF2-40B4-BE49-F238E27FC236}">
                <a16:creationId xmlns:a16="http://schemas.microsoft.com/office/drawing/2014/main" id="{2B43BBB6-C6CA-41D7-B05D-ED4C06328A97}"/>
              </a:ext>
            </a:extLst>
          </p:cNvPr>
          <p:cNvSpPr>
            <a:spLocks noGrp="1"/>
          </p:cNvSpPr>
          <p:nvPr>
            <p:ph type="title"/>
          </p:nvPr>
        </p:nvSpPr>
        <p:spPr/>
        <p:txBody>
          <a:bodyPr/>
          <a:lstStyle/>
          <a:p>
            <a:endParaRPr lang="en-GB"/>
          </a:p>
        </p:txBody>
      </p:sp>
      <p:sp>
        <p:nvSpPr>
          <p:cNvPr id="5" name="Rechthoek 4">
            <a:extLst>
              <a:ext uri="{FF2B5EF4-FFF2-40B4-BE49-F238E27FC236}">
                <a16:creationId xmlns:a16="http://schemas.microsoft.com/office/drawing/2014/main" id="{516F152A-D647-430C-9C58-27CCB7FCA654}"/>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ep 41">
            <a:extLst>
              <a:ext uri="{FF2B5EF4-FFF2-40B4-BE49-F238E27FC236}">
                <a16:creationId xmlns:a16="http://schemas.microsoft.com/office/drawing/2014/main" id="{BBA11907-269C-4E15-A59F-423D3A57F08F}"/>
              </a:ext>
            </a:extLst>
          </p:cNvPr>
          <p:cNvGrpSpPr>
            <a:grpSpLocks noChangeAspect="1"/>
          </p:cNvGrpSpPr>
          <p:nvPr/>
        </p:nvGrpSpPr>
        <p:grpSpPr>
          <a:xfrm>
            <a:off x="3003337" y="6036819"/>
            <a:ext cx="359698" cy="359698"/>
            <a:chOff x="4474368" y="1549399"/>
            <a:chExt cx="1174751" cy="1174751"/>
          </a:xfrm>
        </p:grpSpPr>
        <p:grpSp>
          <p:nvGrpSpPr>
            <p:cNvPr id="43" name="Graphic 19">
              <a:extLst>
                <a:ext uri="{FF2B5EF4-FFF2-40B4-BE49-F238E27FC236}">
                  <a16:creationId xmlns:a16="http://schemas.microsoft.com/office/drawing/2014/main" id="{6CC46BF8-5927-4256-812F-2BB6B60B74F1}"/>
                </a:ext>
              </a:extLst>
            </p:cNvPr>
            <p:cNvGrpSpPr/>
            <p:nvPr/>
          </p:nvGrpSpPr>
          <p:grpSpPr>
            <a:xfrm>
              <a:off x="4474368" y="1549399"/>
              <a:ext cx="1174751" cy="1174751"/>
              <a:chOff x="4474368" y="1549399"/>
              <a:chExt cx="1174751" cy="1174751"/>
            </a:xfrm>
          </p:grpSpPr>
          <p:sp>
            <p:nvSpPr>
              <p:cNvPr id="46" name="Vrije vorm: vorm 45">
                <a:extLst>
                  <a:ext uri="{FF2B5EF4-FFF2-40B4-BE49-F238E27FC236}">
                    <a16:creationId xmlns:a16="http://schemas.microsoft.com/office/drawing/2014/main" id="{4570EC2E-CC3F-468C-B015-2E9EFC1FFD21}"/>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DEE5B558-E0ED-4B2D-872C-E05FB89949A3}"/>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0F8B5D44-751F-47DD-9BA8-900D012FA50A}"/>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6C205652-2BFC-4E3D-8DAA-DECABA5C8E11}"/>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50" name="Vrije vorm: vorm 49">
                <a:extLst>
                  <a:ext uri="{FF2B5EF4-FFF2-40B4-BE49-F238E27FC236}">
                    <a16:creationId xmlns:a16="http://schemas.microsoft.com/office/drawing/2014/main" id="{04B19962-9F99-4415-BFEC-62BEC9539932}"/>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51" name="Vrije vorm: vorm 50">
                <a:extLst>
                  <a:ext uri="{FF2B5EF4-FFF2-40B4-BE49-F238E27FC236}">
                    <a16:creationId xmlns:a16="http://schemas.microsoft.com/office/drawing/2014/main" id="{9234DA12-E4E2-4AE4-B314-17135B1567B7}"/>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52" name="Vrije vorm: vorm 51">
                <a:extLst>
                  <a:ext uri="{FF2B5EF4-FFF2-40B4-BE49-F238E27FC236}">
                    <a16:creationId xmlns:a16="http://schemas.microsoft.com/office/drawing/2014/main" id="{F60145AB-3233-4E9B-9B0E-620F6F36C73F}"/>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53" name="Vrije vorm: vorm 52">
                <a:extLst>
                  <a:ext uri="{FF2B5EF4-FFF2-40B4-BE49-F238E27FC236}">
                    <a16:creationId xmlns:a16="http://schemas.microsoft.com/office/drawing/2014/main" id="{765C693C-F635-41A5-9228-5AE272FC3444}"/>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54" name="Vrije vorm: vorm 53">
                <a:extLst>
                  <a:ext uri="{FF2B5EF4-FFF2-40B4-BE49-F238E27FC236}">
                    <a16:creationId xmlns:a16="http://schemas.microsoft.com/office/drawing/2014/main" id="{AF604631-2D56-4E1C-9969-13E41E6AB747}"/>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55" name="Vrije vorm: vorm 54">
                <a:extLst>
                  <a:ext uri="{FF2B5EF4-FFF2-40B4-BE49-F238E27FC236}">
                    <a16:creationId xmlns:a16="http://schemas.microsoft.com/office/drawing/2014/main" id="{FF2C5CB6-D518-4306-992B-FB2BE8F2F87D}"/>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56" name="Vrije vorm: vorm 55">
                <a:extLst>
                  <a:ext uri="{FF2B5EF4-FFF2-40B4-BE49-F238E27FC236}">
                    <a16:creationId xmlns:a16="http://schemas.microsoft.com/office/drawing/2014/main" id="{E8AEB867-EEC2-47FE-93DE-3B7E75C53D73}"/>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57" name="Vrije vorm: vorm 56">
                <a:extLst>
                  <a:ext uri="{FF2B5EF4-FFF2-40B4-BE49-F238E27FC236}">
                    <a16:creationId xmlns:a16="http://schemas.microsoft.com/office/drawing/2014/main" id="{715B7F2B-7983-41EF-BAFD-1ABFB2CDF7CA}"/>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58" name="Vrije vorm: vorm 57">
                <a:extLst>
                  <a:ext uri="{FF2B5EF4-FFF2-40B4-BE49-F238E27FC236}">
                    <a16:creationId xmlns:a16="http://schemas.microsoft.com/office/drawing/2014/main" id="{8DA1D633-24E0-4503-A118-39F503EF5C88}"/>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59" name="Vrije vorm: vorm 58">
                <a:extLst>
                  <a:ext uri="{FF2B5EF4-FFF2-40B4-BE49-F238E27FC236}">
                    <a16:creationId xmlns:a16="http://schemas.microsoft.com/office/drawing/2014/main" id="{9F9A2B7B-BBA7-41C2-9FDC-D1E294782DA8}"/>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60" name="Vrije vorm: vorm 59">
                <a:extLst>
                  <a:ext uri="{FF2B5EF4-FFF2-40B4-BE49-F238E27FC236}">
                    <a16:creationId xmlns:a16="http://schemas.microsoft.com/office/drawing/2014/main" id="{40EECF86-4279-44C5-9771-BF7AB62B5679}"/>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61" name="Vrije vorm: vorm 60">
                <a:extLst>
                  <a:ext uri="{FF2B5EF4-FFF2-40B4-BE49-F238E27FC236}">
                    <a16:creationId xmlns:a16="http://schemas.microsoft.com/office/drawing/2014/main" id="{DD36A10E-48F6-48BA-9B8D-0D12A95E242D}"/>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62" name="Vrije vorm: vorm 61">
                <a:extLst>
                  <a:ext uri="{FF2B5EF4-FFF2-40B4-BE49-F238E27FC236}">
                    <a16:creationId xmlns:a16="http://schemas.microsoft.com/office/drawing/2014/main" id="{42F2BADD-31A9-4693-804F-D4A90E82DAB7}"/>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63" name="Vrije vorm: vorm 62">
                <a:extLst>
                  <a:ext uri="{FF2B5EF4-FFF2-40B4-BE49-F238E27FC236}">
                    <a16:creationId xmlns:a16="http://schemas.microsoft.com/office/drawing/2014/main" id="{FBF74364-624B-47C7-BDB3-BDDCBB07923A}"/>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64" name="Vrije vorm: vorm 63">
                <a:extLst>
                  <a:ext uri="{FF2B5EF4-FFF2-40B4-BE49-F238E27FC236}">
                    <a16:creationId xmlns:a16="http://schemas.microsoft.com/office/drawing/2014/main" id="{C28567B8-74BA-48ED-BAE1-EECAEDDC9136}"/>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65" name="Vrije vorm: vorm 64">
                <a:extLst>
                  <a:ext uri="{FF2B5EF4-FFF2-40B4-BE49-F238E27FC236}">
                    <a16:creationId xmlns:a16="http://schemas.microsoft.com/office/drawing/2014/main" id="{3B3CC346-E7E3-4B9F-8161-B47F769BA09B}"/>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66" name="Vrije vorm: vorm 65">
                <a:extLst>
                  <a:ext uri="{FF2B5EF4-FFF2-40B4-BE49-F238E27FC236}">
                    <a16:creationId xmlns:a16="http://schemas.microsoft.com/office/drawing/2014/main" id="{DB68AF52-3336-4BB6-9200-8D70BACBF2E3}"/>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67" name="Vrije vorm: vorm 66">
                <a:extLst>
                  <a:ext uri="{FF2B5EF4-FFF2-40B4-BE49-F238E27FC236}">
                    <a16:creationId xmlns:a16="http://schemas.microsoft.com/office/drawing/2014/main" id="{3EB63535-44FB-4038-8C4A-16C352D543E0}"/>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68" name="Vrije vorm: vorm 67">
                <a:extLst>
                  <a:ext uri="{FF2B5EF4-FFF2-40B4-BE49-F238E27FC236}">
                    <a16:creationId xmlns:a16="http://schemas.microsoft.com/office/drawing/2014/main" id="{ED1EE90B-FB48-458C-A1E9-0133BCA40BC2}"/>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69" name="Vrije vorm: vorm 68">
                <a:extLst>
                  <a:ext uri="{FF2B5EF4-FFF2-40B4-BE49-F238E27FC236}">
                    <a16:creationId xmlns:a16="http://schemas.microsoft.com/office/drawing/2014/main" id="{E29AF42F-41C9-4D3F-8D6E-CF277FBE1BF0}"/>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70" name="Vrije vorm: vorm 69">
                <a:extLst>
                  <a:ext uri="{FF2B5EF4-FFF2-40B4-BE49-F238E27FC236}">
                    <a16:creationId xmlns:a16="http://schemas.microsoft.com/office/drawing/2014/main" id="{BAE2AD3B-53AF-45D3-A33E-9B0044E31BDD}"/>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71" name="Vrije vorm: vorm 70">
                <a:extLst>
                  <a:ext uri="{FF2B5EF4-FFF2-40B4-BE49-F238E27FC236}">
                    <a16:creationId xmlns:a16="http://schemas.microsoft.com/office/drawing/2014/main" id="{779629D9-C590-4003-A9DD-20180F8EBA51}"/>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72" name="Vrije vorm: vorm 71">
                <a:extLst>
                  <a:ext uri="{FF2B5EF4-FFF2-40B4-BE49-F238E27FC236}">
                    <a16:creationId xmlns:a16="http://schemas.microsoft.com/office/drawing/2014/main" id="{0A203784-CA26-49B1-B735-F8B5F35DC3C4}"/>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73" name="Vrije vorm: vorm 72">
                <a:extLst>
                  <a:ext uri="{FF2B5EF4-FFF2-40B4-BE49-F238E27FC236}">
                    <a16:creationId xmlns:a16="http://schemas.microsoft.com/office/drawing/2014/main" id="{FA5796EE-4BD2-4D59-9F42-7CD0423F5F04}"/>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74" name="Vrije vorm: vorm 73">
                <a:extLst>
                  <a:ext uri="{FF2B5EF4-FFF2-40B4-BE49-F238E27FC236}">
                    <a16:creationId xmlns:a16="http://schemas.microsoft.com/office/drawing/2014/main" id="{AA0CC2BD-C9A4-400D-807E-825A43E4F834}"/>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75" name="Vrije vorm: vorm 74">
                <a:extLst>
                  <a:ext uri="{FF2B5EF4-FFF2-40B4-BE49-F238E27FC236}">
                    <a16:creationId xmlns:a16="http://schemas.microsoft.com/office/drawing/2014/main" id="{AEB47100-F2C0-44F6-B547-9232D790CEA4}"/>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44" name="Ovaal 43">
              <a:extLst>
                <a:ext uri="{FF2B5EF4-FFF2-40B4-BE49-F238E27FC236}">
                  <a16:creationId xmlns:a16="http://schemas.microsoft.com/office/drawing/2014/main" id="{6A435B81-D4F4-4DDA-9847-4FC672806430}"/>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al 44">
              <a:extLst>
                <a:ext uri="{FF2B5EF4-FFF2-40B4-BE49-F238E27FC236}">
                  <a16:creationId xmlns:a16="http://schemas.microsoft.com/office/drawing/2014/main" id="{97008875-6D11-4C08-A49A-89E1E7C59F24}"/>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jdelijke aanduiding voor dianummer 1">
            <a:extLst>
              <a:ext uri="{FF2B5EF4-FFF2-40B4-BE49-F238E27FC236}">
                <a16:creationId xmlns:a16="http://schemas.microsoft.com/office/drawing/2014/main" id="{77F350C5-F019-4174-9316-93E4E63DDEA6}"/>
              </a:ext>
            </a:extLst>
          </p:cNvPr>
          <p:cNvSpPr>
            <a:spLocks noGrp="1"/>
          </p:cNvSpPr>
          <p:nvPr>
            <p:ph type="sldNum" sz="quarter" idx="12"/>
          </p:nvPr>
        </p:nvSpPr>
        <p:spPr/>
        <p:txBody>
          <a:bodyPr/>
          <a:lstStyle/>
          <a:p>
            <a:fld id="{F5939A27-64F2-4112-A53D-87E93CCC7A51}" type="slidenum">
              <a:rPr lang="en-GB" smtClean="0"/>
              <a:t>14</a:t>
            </a:fld>
            <a:endParaRPr lang="en-GB"/>
          </a:p>
        </p:txBody>
      </p:sp>
    </p:spTree>
    <p:extLst>
      <p:ext uri="{BB962C8B-B14F-4D97-AF65-F5344CB8AC3E}">
        <p14:creationId xmlns:p14="http://schemas.microsoft.com/office/powerpoint/2010/main" val="2981991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075D45-854D-4D81-9750-BD4650386473}"/>
              </a:ext>
            </a:extLst>
          </p:cNvPr>
          <p:cNvSpPr>
            <a:spLocks noGrp="1"/>
          </p:cNvSpPr>
          <p:nvPr>
            <p:ph type="title"/>
          </p:nvPr>
        </p:nvSpPr>
        <p:spPr/>
        <p:txBody>
          <a:bodyPr/>
          <a:lstStyle/>
          <a:p>
            <a:r>
              <a:rPr lang="nl-NL"/>
              <a:t>MANOEUVRABILITY CHARACTERISTICS</a:t>
            </a:r>
            <a:endParaRPr lang="en-GB"/>
          </a:p>
        </p:txBody>
      </p:sp>
      <p:sp>
        <p:nvSpPr>
          <p:cNvPr id="3" name="Tijdelijke aanduiding voor inhoud 2">
            <a:extLst>
              <a:ext uri="{FF2B5EF4-FFF2-40B4-BE49-F238E27FC236}">
                <a16:creationId xmlns:a16="http://schemas.microsoft.com/office/drawing/2014/main" id="{AC276513-0C6D-4520-BE20-D435FAF4A849}"/>
              </a:ext>
            </a:extLst>
          </p:cNvPr>
          <p:cNvSpPr>
            <a:spLocks noGrp="1"/>
          </p:cNvSpPr>
          <p:nvPr>
            <p:ph idx="1"/>
          </p:nvPr>
        </p:nvSpPr>
        <p:spPr/>
        <p:txBody>
          <a:bodyPr>
            <a:normAutofit lnSpcReduction="10000"/>
          </a:bodyPr>
          <a:lstStyle/>
          <a:p>
            <a:pPr>
              <a:lnSpc>
                <a:spcPct val="150000"/>
              </a:lnSpc>
            </a:pPr>
            <a:r>
              <a:rPr lang="nl-NL" b="1"/>
              <a:t>Advance </a:t>
            </a:r>
            <a:r>
              <a:rPr lang="nl-NL" b="1" err="1"/>
              <a:t>distance</a:t>
            </a:r>
            <a:endParaRPr lang="nl-NL" b="1"/>
          </a:p>
          <a:p>
            <a:pPr>
              <a:lnSpc>
                <a:spcPct val="150000"/>
              </a:lnSpc>
            </a:pPr>
            <a:r>
              <a:rPr lang="nl-NL" err="1"/>
              <a:t>Tactical</a:t>
            </a:r>
            <a:r>
              <a:rPr lang="nl-NL"/>
              <a:t> diameter</a:t>
            </a:r>
          </a:p>
          <a:p>
            <a:pPr>
              <a:lnSpc>
                <a:spcPct val="150000"/>
              </a:lnSpc>
            </a:pPr>
            <a:r>
              <a:rPr lang="nl-NL"/>
              <a:t>Steady diameter</a:t>
            </a:r>
          </a:p>
          <a:p>
            <a:pPr>
              <a:lnSpc>
                <a:spcPct val="150000"/>
              </a:lnSpc>
            </a:pPr>
            <a:r>
              <a:rPr lang="nl-NL" err="1"/>
              <a:t>Final</a:t>
            </a:r>
            <a:r>
              <a:rPr lang="nl-NL"/>
              <a:t> speed</a:t>
            </a:r>
          </a:p>
          <a:p>
            <a:pPr>
              <a:lnSpc>
                <a:spcPct val="150000"/>
              </a:lnSpc>
            </a:pPr>
            <a:endParaRPr lang="nl-NL"/>
          </a:p>
          <a:p>
            <a:pPr>
              <a:lnSpc>
                <a:spcPct val="150000"/>
              </a:lnSpc>
            </a:pPr>
            <a:r>
              <a:rPr lang="nl-NL" err="1"/>
              <a:t>Overshoot</a:t>
            </a:r>
            <a:endParaRPr lang="en-GB"/>
          </a:p>
        </p:txBody>
      </p:sp>
      <p:pic>
        <p:nvPicPr>
          <p:cNvPr id="30" name="Afbeelding 29">
            <a:extLst>
              <a:ext uri="{FF2B5EF4-FFF2-40B4-BE49-F238E27FC236}">
                <a16:creationId xmlns:a16="http://schemas.microsoft.com/office/drawing/2014/main" id="{1F2A9FC7-79D0-4EA7-A754-FB6B5E7A5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158" y="1434623"/>
            <a:ext cx="2878882" cy="2159162"/>
          </a:xfrm>
          <a:prstGeom prst="rect">
            <a:avLst/>
          </a:prstGeom>
        </p:spPr>
      </p:pic>
      <p:pic>
        <p:nvPicPr>
          <p:cNvPr id="32" name="Afbeelding 31">
            <a:extLst>
              <a:ext uri="{FF2B5EF4-FFF2-40B4-BE49-F238E27FC236}">
                <a16:creationId xmlns:a16="http://schemas.microsoft.com/office/drawing/2014/main" id="{D1FA85A6-08C2-4C24-ADD0-B2D41E343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0206" y="1379541"/>
            <a:ext cx="2952324" cy="2214244"/>
          </a:xfrm>
          <a:prstGeom prst="rect">
            <a:avLst/>
          </a:prstGeom>
        </p:spPr>
      </p:pic>
      <p:pic>
        <p:nvPicPr>
          <p:cNvPr id="55" name="Afbeelding 54">
            <a:extLst>
              <a:ext uri="{FF2B5EF4-FFF2-40B4-BE49-F238E27FC236}">
                <a16:creationId xmlns:a16="http://schemas.microsoft.com/office/drawing/2014/main" id="{97F8B916-A0EF-4C54-AED8-1E9111F0DF05}"/>
              </a:ext>
            </a:extLst>
          </p:cNvPr>
          <p:cNvPicPr>
            <a:picLocks noChangeAspect="1"/>
          </p:cNvPicPr>
          <p:nvPr/>
        </p:nvPicPr>
        <p:blipFill>
          <a:blip r:embed="rId5"/>
          <a:stretch>
            <a:fillRect/>
          </a:stretch>
        </p:blipFill>
        <p:spPr>
          <a:xfrm>
            <a:off x="5441740" y="3608868"/>
            <a:ext cx="2697300" cy="2608041"/>
          </a:xfrm>
          <a:prstGeom prst="rect">
            <a:avLst/>
          </a:prstGeom>
        </p:spPr>
      </p:pic>
      <p:pic>
        <p:nvPicPr>
          <p:cNvPr id="61" name="Afbeelding 60">
            <a:extLst>
              <a:ext uri="{FF2B5EF4-FFF2-40B4-BE49-F238E27FC236}">
                <a16:creationId xmlns:a16="http://schemas.microsoft.com/office/drawing/2014/main" id="{7492CD2A-D959-4E7A-B79A-9308192E6DE5}"/>
              </a:ext>
            </a:extLst>
          </p:cNvPr>
          <p:cNvPicPr>
            <a:picLocks noChangeAspect="1"/>
          </p:cNvPicPr>
          <p:nvPr/>
        </p:nvPicPr>
        <p:blipFill>
          <a:blip r:embed="rId6"/>
          <a:stretch>
            <a:fillRect/>
          </a:stretch>
        </p:blipFill>
        <p:spPr>
          <a:xfrm>
            <a:off x="9061782" y="3728722"/>
            <a:ext cx="2149171" cy="2125105"/>
          </a:xfrm>
          <a:prstGeom prst="rect">
            <a:avLst/>
          </a:prstGeom>
        </p:spPr>
      </p:pic>
      <p:sp>
        <p:nvSpPr>
          <p:cNvPr id="9" name="Rechthoek 8">
            <a:extLst>
              <a:ext uri="{FF2B5EF4-FFF2-40B4-BE49-F238E27FC236}">
                <a16:creationId xmlns:a16="http://schemas.microsoft.com/office/drawing/2014/main" id="{3D0A7975-446B-4D52-B74A-5D7C749A307E}"/>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ep 9">
            <a:extLst>
              <a:ext uri="{FF2B5EF4-FFF2-40B4-BE49-F238E27FC236}">
                <a16:creationId xmlns:a16="http://schemas.microsoft.com/office/drawing/2014/main" id="{63FC6BE2-905B-48BC-AD37-8EB405266D15}"/>
              </a:ext>
            </a:extLst>
          </p:cNvPr>
          <p:cNvGrpSpPr>
            <a:grpSpLocks noChangeAspect="1"/>
          </p:cNvGrpSpPr>
          <p:nvPr/>
        </p:nvGrpSpPr>
        <p:grpSpPr>
          <a:xfrm>
            <a:off x="3101311" y="6037060"/>
            <a:ext cx="359698" cy="359698"/>
            <a:chOff x="4474368" y="1549399"/>
            <a:chExt cx="1174751" cy="1174751"/>
          </a:xfrm>
        </p:grpSpPr>
        <p:grpSp>
          <p:nvGrpSpPr>
            <p:cNvPr id="11" name="Graphic 19">
              <a:extLst>
                <a:ext uri="{FF2B5EF4-FFF2-40B4-BE49-F238E27FC236}">
                  <a16:creationId xmlns:a16="http://schemas.microsoft.com/office/drawing/2014/main" id="{26215714-157D-49BB-9B1A-53BAB9AD5D68}"/>
                </a:ext>
              </a:extLst>
            </p:cNvPr>
            <p:cNvGrpSpPr/>
            <p:nvPr/>
          </p:nvGrpSpPr>
          <p:grpSpPr>
            <a:xfrm>
              <a:off x="4474368" y="1549399"/>
              <a:ext cx="1174751" cy="1174751"/>
              <a:chOff x="4474368" y="1549399"/>
              <a:chExt cx="1174751" cy="1174751"/>
            </a:xfrm>
          </p:grpSpPr>
          <p:sp>
            <p:nvSpPr>
              <p:cNvPr id="14" name="Vrije vorm: vorm 13">
                <a:extLst>
                  <a:ext uri="{FF2B5EF4-FFF2-40B4-BE49-F238E27FC236}">
                    <a16:creationId xmlns:a16="http://schemas.microsoft.com/office/drawing/2014/main" id="{62B9699F-62E7-4B46-932A-F6B78F01022B}"/>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2B65C55E-81F7-4E49-9062-00DDF08F6FD5}"/>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1D688E11-958B-4703-A575-26CD246668D4}"/>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CA5362AB-AEF3-4661-95A8-8B5F20DED28D}"/>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9103FADF-8AA9-4343-8643-86B2F0A3F496}"/>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AD779A7E-072C-47A4-ACE8-F497BC2F0902}"/>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D26272B9-78B7-4C92-AC5A-20D04B4B8912}"/>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D0360A85-4692-4B89-8A06-09F06C66048C}"/>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67A35B7D-9B8B-4F03-891F-0A1116443C1B}"/>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23B05E6F-D4B2-45C8-B3E8-73BA50C979C8}"/>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7031E25A-5F9B-4974-A793-D29B3A9FB5C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0810235B-EC2B-422D-A234-075ABE19210D}"/>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672A755E-1249-481A-AE3A-152418A57F2A}"/>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3D7FB4EE-607F-499E-A0BB-99D468D39BBC}"/>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17CB5BB0-A253-4521-9B7A-417C32AB98C9}"/>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798013F1-A5BD-4C8D-BC75-66D5EEE14745}"/>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911602A-9E79-4BDE-ABD7-3EED93046ACC}"/>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BC6BBB51-D30C-4920-9186-677B85D23AC8}"/>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ABAAE5CB-CB58-466F-87F0-3D804A8637CF}"/>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BD74CB70-41F0-4E50-9945-9A0B03A8CADF}"/>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AE9EDCC5-2845-47DF-8EAF-840AFC9AE3F5}"/>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A6DA1BFE-F57D-4FBF-9982-28B8ED0B0118}"/>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334618FB-57A5-4283-8B69-7AAB1B145C62}"/>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F8DA33BC-C15F-46CC-A45D-31FB3145AB07}"/>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2B8A04E7-9714-4259-B3E8-46E01D8BA4EF}"/>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6EAD5C13-01C5-4A56-BED8-9227A69C4026}"/>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61B812A6-8961-451B-AD94-5B0AADEEFFF7}"/>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6A008972-91B4-484D-AF9C-E5B22DD6CE1E}"/>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BFA9C01B-B718-4F52-B62D-021BA4999B61}"/>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867DAABB-7B7D-43EA-9598-99ADF293AF3A}"/>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2" name="Ovaal 11">
              <a:extLst>
                <a:ext uri="{FF2B5EF4-FFF2-40B4-BE49-F238E27FC236}">
                  <a16:creationId xmlns:a16="http://schemas.microsoft.com/office/drawing/2014/main" id="{94269814-0E19-47D2-862E-6FEA9959A6EA}"/>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al 12">
              <a:extLst>
                <a:ext uri="{FF2B5EF4-FFF2-40B4-BE49-F238E27FC236}">
                  <a16:creationId xmlns:a16="http://schemas.microsoft.com/office/drawing/2014/main" id="{BDE6B5AF-911B-4714-88E9-8F135EEF89D2}"/>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 name="Rechte verbindingslijn 5">
            <a:extLst>
              <a:ext uri="{FF2B5EF4-FFF2-40B4-BE49-F238E27FC236}">
                <a16:creationId xmlns:a16="http://schemas.microsoft.com/office/drawing/2014/main" id="{AD4865A3-C125-4D73-97A2-DADFB0220EFF}"/>
              </a:ext>
            </a:extLst>
          </p:cNvPr>
          <p:cNvCxnSpPr/>
          <p:nvPr/>
        </p:nvCxnSpPr>
        <p:spPr>
          <a:xfrm flipV="1">
            <a:off x="9590315" y="1542597"/>
            <a:ext cx="0" cy="402772"/>
          </a:xfrm>
          <a:prstGeom prst="line">
            <a:avLst/>
          </a:prstGeom>
          <a:ln w="38100">
            <a:prstDash val="sysDot"/>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7" name="Tijdelijke aanduiding voor dianummer 6">
            <a:extLst>
              <a:ext uri="{FF2B5EF4-FFF2-40B4-BE49-F238E27FC236}">
                <a16:creationId xmlns:a16="http://schemas.microsoft.com/office/drawing/2014/main" id="{A1EC1399-7213-466A-804D-786B81EDB1D6}"/>
              </a:ext>
            </a:extLst>
          </p:cNvPr>
          <p:cNvSpPr>
            <a:spLocks noGrp="1"/>
          </p:cNvSpPr>
          <p:nvPr>
            <p:ph type="sldNum" sz="quarter" idx="12"/>
          </p:nvPr>
        </p:nvSpPr>
        <p:spPr/>
        <p:txBody>
          <a:bodyPr/>
          <a:lstStyle/>
          <a:p>
            <a:fld id="{F5939A27-64F2-4112-A53D-87E93CCC7A51}" type="slidenum">
              <a:rPr lang="en-GB" smtClean="0"/>
              <a:t>15</a:t>
            </a:fld>
            <a:endParaRPr lang="en-GB"/>
          </a:p>
        </p:txBody>
      </p:sp>
    </p:spTree>
    <p:extLst>
      <p:ext uri="{BB962C8B-B14F-4D97-AF65-F5344CB8AC3E}">
        <p14:creationId xmlns:p14="http://schemas.microsoft.com/office/powerpoint/2010/main" val="347980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F00B7312-2D66-4CCA-A3C6-2A31957DCB2B}"/>
              </a:ext>
            </a:extLst>
          </p:cNvPr>
          <p:cNvSpPr/>
          <p:nvPr/>
        </p:nvSpPr>
        <p:spPr>
          <a:xfrm>
            <a:off x="838199" y="1825625"/>
            <a:ext cx="10515599" cy="2681061"/>
          </a:xfrm>
          <a:prstGeom prst="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GB" sz="2800" i="1" spc="100">
                <a:solidFill>
                  <a:schemeClr val="tx1"/>
                </a:solidFill>
              </a:rPr>
              <a:t>How do ship manoeuvrability characteristics influence the domain for decision making, to ensure that the chosen strategy will result in a </a:t>
            </a:r>
            <a:r>
              <a:rPr lang="en-GB" sz="2800" b="1" i="1" spc="100">
                <a:solidFill>
                  <a:schemeClr val="accent6"/>
                </a:solidFill>
              </a:rPr>
              <a:t>closest point of approach</a:t>
            </a:r>
            <a:r>
              <a:rPr lang="en-GB" sz="2800" i="1" spc="100">
                <a:solidFill>
                  <a:schemeClr val="tx1"/>
                </a:solidFill>
              </a:rPr>
              <a:t> that does not require communication?</a:t>
            </a:r>
          </a:p>
          <a:p>
            <a:pPr>
              <a:lnSpc>
                <a:spcPct val="150000"/>
              </a:lnSpc>
            </a:pPr>
            <a:endParaRPr lang="en-GB" sz="2800">
              <a:solidFill>
                <a:schemeClr val="tx1"/>
              </a:solidFill>
            </a:endParaRPr>
          </a:p>
        </p:txBody>
      </p:sp>
      <p:sp>
        <p:nvSpPr>
          <p:cNvPr id="5" name="Rechthoek 4">
            <a:extLst>
              <a:ext uri="{FF2B5EF4-FFF2-40B4-BE49-F238E27FC236}">
                <a16:creationId xmlns:a16="http://schemas.microsoft.com/office/drawing/2014/main" id="{516F152A-D647-430C-9C58-27CCB7FCA654}"/>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0" name="Groep 39">
            <a:extLst>
              <a:ext uri="{FF2B5EF4-FFF2-40B4-BE49-F238E27FC236}">
                <a16:creationId xmlns:a16="http://schemas.microsoft.com/office/drawing/2014/main" id="{F0027BA6-8F27-4A2A-9EDB-32925AA642B0}"/>
              </a:ext>
            </a:extLst>
          </p:cNvPr>
          <p:cNvGrpSpPr>
            <a:grpSpLocks noChangeAspect="1"/>
          </p:cNvGrpSpPr>
          <p:nvPr/>
        </p:nvGrpSpPr>
        <p:grpSpPr>
          <a:xfrm>
            <a:off x="3640239" y="6036819"/>
            <a:ext cx="359698" cy="359698"/>
            <a:chOff x="4474368" y="1549399"/>
            <a:chExt cx="1174751" cy="1174751"/>
          </a:xfrm>
        </p:grpSpPr>
        <p:grpSp>
          <p:nvGrpSpPr>
            <p:cNvPr id="41" name="Graphic 19">
              <a:extLst>
                <a:ext uri="{FF2B5EF4-FFF2-40B4-BE49-F238E27FC236}">
                  <a16:creationId xmlns:a16="http://schemas.microsoft.com/office/drawing/2014/main" id="{56806FA7-9A8E-4344-B8C3-2B2969FF26E7}"/>
                </a:ext>
              </a:extLst>
            </p:cNvPr>
            <p:cNvGrpSpPr/>
            <p:nvPr/>
          </p:nvGrpSpPr>
          <p:grpSpPr>
            <a:xfrm>
              <a:off x="4474368" y="1549399"/>
              <a:ext cx="1174751" cy="1174751"/>
              <a:chOff x="4474368" y="1549399"/>
              <a:chExt cx="1174751" cy="1174751"/>
            </a:xfrm>
          </p:grpSpPr>
          <p:sp>
            <p:nvSpPr>
              <p:cNvPr id="78" name="Vrije vorm: vorm 77">
                <a:extLst>
                  <a:ext uri="{FF2B5EF4-FFF2-40B4-BE49-F238E27FC236}">
                    <a16:creationId xmlns:a16="http://schemas.microsoft.com/office/drawing/2014/main" id="{50F9A65E-7B35-47F1-ACB5-2D431971B514}"/>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79" name="Vrije vorm: vorm 78">
                <a:extLst>
                  <a:ext uri="{FF2B5EF4-FFF2-40B4-BE49-F238E27FC236}">
                    <a16:creationId xmlns:a16="http://schemas.microsoft.com/office/drawing/2014/main" id="{991A2BC3-A147-4A0A-9567-F8F8B1A8B0CA}"/>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80" name="Vrije vorm: vorm 79">
                <a:extLst>
                  <a:ext uri="{FF2B5EF4-FFF2-40B4-BE49-F238E27FC236}">
                    <a16:creationId xmlns:a16="http://schemas.microsoft.com/office/drawing/2014/main" id="{52F6BCCE-2CE7-442D-B926-6B773B920DB3}"/>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81" name="Vrije vorm: vorm 80">
                <a:extLst>
                  <a:ext uri="{FF2B5EF4-FFF2-40B4-BE49-F238E27FC236}">
                    <a16:creationId xmlns:a16="http://schemas.microsoft.com/office/drawing/2014/main" id="{2BB08069-0286-4235-A98C-C1A8EF7066F4}"/>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82" name="Vrije vorm: vorm 81">
                <a:extLst>
                  <a:ext uri="{FF2B5EF4-FFF2-40B4-BE49-F238E27FC236}">
                    <a16:creationId xmlns:a16="http://schemas.microsoft.com/office/drawing/2014/main" id="{D2D42329-7057-4C29-BCEF-BCB60ADC6BA8}"/>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83" name="Vrije vorm: vorm 82">
                <a:extLst>
                  <a:ext uri="{FF2B5EF4-FFF2-40B4-BE49-F238E27FC236}">
                    <a16:creationId xmlns:a16="http://schemas.microsoft.com/office/drawing/2014/main" id="{7886F6D4-0974-47A5-99AA-DEC36FAEE168}"/>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84" name="Vrije vorm: vorm 83">
                <a:extLst>
                  <a:ext uri="{FF2B5EF4-FFF2-40B4-BE49-F238E27FC236}">
                    <a16:creationId xmlns:a16="http://schemas.microsoft.com/office/drawing/2014/main" id="{BE2C626D-4AE1-4DDB-ACB9-72BC44C78A7C}"/>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85" name="Vrije vorm: vorm 84">
                <a:extLst>
                  <a:ext uri="{FF2B5EF4-FFF2-40B4-BE49-F238E27FC236}">
                    <a16:creationId xmlns:a16="http://schemas.microsoft.com/office/drawing/2014/main" id="{DB7D9CD1-638A-40CB-8FDB-567B34E1D0B9}"/>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86" name="Vrije vorm: vorm 85">
                <a:extLst>
                  <a:ext uri="{FF2B5EF4-FFF2-40B4-BE49-F238E27FC236}">
                    <a16:creationId xmlns:a16="http://schemas.microsoft.com/office/drawing/2014/main" id="{6A4BE7CD-8B4A-4F01-BDA7-8F95B80225A7}"/>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87" name="Vrije vorm: vorm 86">
                <a:extLst>
                  <a:ext uri="{FF2B5EF4-FFF2-40B4-BE49-F238E27FC236}">
                    <a16:creationId xmlns:a16="http://schemas.microsoft.com/office/drawing/2014/main" id="{214D4A42-AC70-46FD-8688-D1BB500EA65A}"/>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88" name="Vrije vorm: vorm 87">
                <a:extLst>
                  <a:ext uri="{FF2B5EF4-FFF2-40B4-BE49-F238E27FC236}">
                    <a16:creationId xmlns:a16="http://schemas.microsoft.com/office/drawing/2014/main" id="{F4D1BCAE-A2B9-433B-AD97-E1E09EA0DBF9}"/>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89" name="Vrije vorm: vorm 88">
                <a:extLst>
                  <a:ext uri="{FF2B5EF4-FFF2-40B4-BE49-F238E27FC236}">
                    <a16:creationId xmlns:a16="http://schemas.microsoft.com/office/drawing/2014/main" id="{066D2E67-04F2-4816-B93F-C4D37B4D7D49}"/>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90" name="Vrije vorm: vorm 89">
                <a:extLst>
                  <a:ext uri="{FF2B5EF4-FFF2-40B4-BE49-F238E27FC236}">
                    <a16:creationId xmlns:a16="http://schemas.microsoft.com/office/drawing/2014/main" id="{3E6ED31A-5A65-4A38-8109-F0CB9E153E4D}"/>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91" name="Vrije vorm: vorm 90">
                <a:extLst>
                  <a:ext uri="{FF2B5EF4-FFF2-40B4-BE49-F238E27FC236}">
                    <a16:creationId xmlns:a16="http://schemas.microsoft.com/office/drawing/2014/main" id="{55EF63E3-ECA3-4BE2-8ACD-5924F1C21A59}"/>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92" name="Vrije vorm: vorm 91">
                <a:extLst>
                  <a:ext uri="{FF2B5EF4-FFF2-40B4-BE49-F238E27FC236}">
                    <a16:creationId xmlns:a16="http://schemas.microsoft.com/office/drawing/2014/main" id="{AFDF3188-5274-4760-9925-6776C1FFC071}"/>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93" name="Vrije vorm: vorm 92">
                <a:extLst>
                  <a:ext uri="{FF2B5EF4-FFF2-40B4-BE49-F238E27FC236}">
                    <a16:creationId xmlns:a16="http://schemas.microsoft.com/office/drawing/2014/main" id="{550C4688-563E-45AA-8279-B8146A61AF8C}"/>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94" name="Vrije vorm: vorm 93">
                <a:extLst>
                  <a:ext uri="{FF2B5EF4-FFF2-40B4-BE49-F238E27FC236}">
                    <a16:creationId xmlns:a16="http://schemas.microsoft.com/office/drawing/2014/main" id="{A0AD98DD-A0F0-41DA-A559-B127E1DC309C}"/>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95" name="Vrije vorm: vorm 94">
                <a:extLst>
                  <a:ext uri="{FF2B5EF4-FFF2-40B4-BE49-F238E27FC236}">
                    <a16:creationId xmlns:a16="http://schemas.microsoft.com/office/drawing/2014/main" id="{5192663D-DDD9-4E8E-8A44-CBD921193FFE}"/>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96" name="Vrije vorm: vorm 95">
                <a:extLst>
                  <a:ext uri="{FF2B5EF4-FFF2-40B4-BE49-F238E27FC236}">
                    <a16:creationId xmlns:a16="http://schemas.microsoft.com/office/drawing/2014/main" id="{67B293E5-0FDB-4D0D-828B-FC1055A052AD}"/>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97" name="Vrije vorm: vorm 96">
                <a:extLst>
                  <a:ext uri="{FF2B5EF4-FFF2-40B4-BE49-F238E27FC236}">
                    <a16:creationId xmlns:a16="http://schemas.microsoft.com/office/drawing/2014/main" id="{8B23D147-409A-452B-9219-3722B824FD11}"/>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98" name="Vrije vorm: vorm 97">
                <a:extLst>
                  <a:ext uri="{FF2B5EF4-FFF2-40B4-BE49-F238E27FC236}">
                    <a16:creationId xmlns:a16="http://schemas.microsoft.com/office/drawing/2014/main" id="{FDE33C7C-1088-4310-BA59-137CB584C081}"/>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99" name="Vrije vorm: vorm 98">
                <a:extLst>
                  <a:ext uri="{FF2B5EF4-FFF2-40B4-BE49-F238E27FC236}">
                    <a16:creationId xmlns:a16="http://schemas.microsoft.com/office/drawing/2014/main" id="{68413C1B-B601-4128-9776-D4C4ACFE8ED6}"/>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100" name="Vrije vorm: vorm 99">
                <a:extLst>
                  <a:ext uri="{FF2B5EF4-FFF2-40B4-BE49-F238E27FC236}">
                    <a16:creationId xmlns:a16="http://schemas.microsoft.com/office/drawing/2014/main" id="{6DB623CA-756D-4EBF-8F87-41D3F13B4CEA}"/>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101" name="Vrije vorm: vorm 100">
                <a:extLst>
                  <a:ext uri="{FF2B5EF4-FFF2-40B4-BE49-F238E27FC236}">
                    <a16:creationId xmlns:a16="http://schemas.microsoft.com/office/drawing/2014/main" id="{7CABD3D7-7F08-4433-AF5A-DEE4A0989F9F}"/>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102" name="Vrije vorm: vorm 101">
                <a:extLst>
                  <a:ext uri="{FF2B5EF4-FFF2-40B4-BE49-F238E27FC236}">
                    <a16:creationId xmlns:a16="http://schemas.microsoft.com/office/drawing/2014/main" id="{8122D1CB-8DA2-43FD-8AE8-5CFEEA69EA5D}"/>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103" name="Vrije vorm: vorm 102">
                <a:extLst>
                  <a:ext uri="{FF2B5EF4-FFF2-40B4-BE49-F238E27FC236}">
                    <a16:creationId xmlns:a16="http://schemas.microsoft.com/office/drawing/2014/main" id="{820950C8-FF66-4810-9165-091585D2AE8D}"/>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104" name="Vrije vorm: vorm 103">
                <a:extLst>
                  <a:ext uri="{FF2B5EF4-FFF2-40B4-BE49-F238E27FC236}">
                    <a16:creationId xmlns:a16="http://schemas.microsoft.com/office/drawing/2014/main" id="{D30D95BD-70BF-4A20-872F-EB4D9F01D3CC}"/>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105" name="Vrije vorm: vorm 104">
                <a:extLst>
                  <a:ext uri="{FF2B5EF4-FFF2-40B4-BE49-F238E27FC236}">
                    <a16:creationId xmlns:a16="http://schemas.microsoft.com/office/drawing/2014/main" id="{C45B4B75-F06D-463E-BF53-48C3FDE3F3A5}"/>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106" name="Vrije vorm: vorm 105">
                <a:extLst>
                  <a:ext uri="{FF2B5EF4-FFF2-40B4-BE49-F238E27FC236}">
                    <a16:creationId xmlns:a16="http://schemas.microsoft.com/office/drawing/2014/main" id="{78029076-5DB7-4DB7-94E6-554CFAB85399}"/>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107" name="Vrije vorm: vorm 106">
                <a:extLst>
                  <a:ext uri="{FF2B5EF4-FFF2-40B4-BE49-F238E27FC236}">
                    <a16:creationId xmlns:a16="http://schemas.microsoft.com/office/drawing/2014/main" id="{3ED6ED14-318C-4F37-9333-98A611A5B1C4}"/>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76" name="Ovaal 75">
              <a:extLst>
                <a:ext uri="{FF2B5EF4-FFF2-40B4-BE49-F238E27FC236}">
                  <a16:creationId xmlns:a16="http://schemas.microsoft.com/office/drawing/2014/main" id="{40A0BAC0-FAB0-4E90-9957-B1C94C7C8417}"/>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al 76">
              <a:extLst>
                <a:ext uri="{FF2B5EF4-FFF2-40B4-BE49-F238E27FC236}">
                  <a16:creationId xmlns:a16="http://schemas.microsoft.com/office/drawing/2014/main" id="{614CD79F-2E51-49E3-BEBE-C95ABDB03671}"/>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jdelijke aanduiding voor dianummer 1">
            <a:extLst>
              <a:ext uri="{FF2B5EF4-FFF2-40B4-BE49-F238E27FC236}">
                <a16:creationId xmlns:a16="http://schemas.microsoft.com/office/drawing/2014/main" id="{E59E4DFA-049D-4EBE-ADEA-89B5B512F2F4}"/>
              </a:ext>
            </a:extLst>
          </p:cNvPr>
          <p:cNvSpPr>
            <a:spLocks noGrp="1"/>
          </p:cNvSpPr>
          <p:nvPr>
            <p:ph type="sldNum" sz="quarter" idx="12"/>
          </p:nvPr>
        </p:nvSpPr>
        <p:spPr/>
        <p:txBody>
          <a:bodyPr/>
          <a:lstStyle/>
          <a:p>
            <a:fld id="{F5939A27-64F2-4112-A53D-87E93CCC7A51}" type="slidenum">
              <a:rPr lang="en-GB" smtClean="0"/>
              <a:t>16</a:t>
            </a:fld>
            <a:endParaRPr lang="en-GB"/>
          </a:p>
        </p:txBody>
      </p:sp>
    </p:spTree>
    <p:extLst>
      <p:ext uri="{BB962C8B-B14F-4D97-AF65-F5344CB8AC3E}">
        <p14:creationId xmlns:p14="http://schemas.microsoft.com/office/powerpoint/2010/main" val="347844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2482D93-A796-47F6-BB43-B589042F4C46}"/>
              </a:ext>
            </a:extLst>
          </p:cNvPr>
          <p:cNvSpPr>
            <a:spLocks noGrp="1"/>
          </p:cNvSpPr>
          <p:nvPr>
            <p:ph type="title"/>
          </p:nvPr>
        </p:nvSpPr>
        <p:spPr>
          <a:xfrm>
            <a:off x="838200" y="365125"/>
            <a:ext cx="10515600" cy="1325563"/>
          </a:xfrm>
        </p:spPr>
        <p:txBody>
          <a:bodyPr/>
          <a:lstStyle/>
          <a:p>
            <a:r>
              <a:rPr lang="nl-NL"/>
              <a:t>CLOSEST POINT OF APPROACH</a:t>
            </a:r>
            <a:endParaRPr lang="en-GB"/>
          </a:p>
        </p:txBody>
      </p:sp>
      <p:pic>
        <p:nvPicPr>
          <p:cNvPr id="8" name="Tijdelijke aanduiding voor inhoud 7">
            <a:extLst>
              <a:ext uri="{FF2B5EF4-FFF2-40B4-BE49-F238E27FC236}">
                <a16:creationId xmlns:a16="http://schemas.microsoft.com/office/drawing/2014/main" id="{5D7E3551-E89D-4337-A7E8-8749F90B26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23919"/>
            <a:ext cx="4867954" cy="2410161"/>
          </a:xfrm>
        </p:spPr>
      </p:pic>
      <p:cxnSp>
        <p:nvCxnSpPr>
          <p:cNvPr id="9" name="Rechte verbindingslijn 8">
            <a:extLst>
              <a:ext uri="{FF2B5EF4-FFF2-40B4-BE49-F238E27FC236}">
                <a16:creationId xmlns:a16="http://schemas.microsoft.com/office/drawing/2014/main" id="{8B74A695-47E6-4698-B720-4BA4B9B43A57}"/>
              </a:ext>
            </a:extLst>
          </p:cNvPr>
          <p:cNvCxnSpPr>
            <a:cxnSpLocks/>
          </p:cNvCxnSpPr>
          <p:nvPr/>
        </p:nvCxnSpPr>
        <p:spPr>
          <a:xfrm>
            <a:off x="6096000" y="1690688"/>
            <a:ext cx="1" cy="3991140"/>
          </a:xfrm>
          <a:prstGeom prst="line">
            <a:avLst/>
          </a:prstGeom>
          <a:ln w="127000" cmpd="dbl"/>
        </p:spPr>
        <p:style>
          <a:lnRef idx="1">
            <a:schemeClr val="accent1"/>
          </a:lnRef>
          <a:fillRef idx="0">
            <a:schemeClr val="accent1"/>
          </a:fillRef>
          <a:effectRef idx="0">
            <a:schemeClr val="accent1"/>
          </a:effectRef>
          <a:fontRef idx="minor">
            <a:schemeClr val="tx1"/>
          </a:fontRef>
        </p:style>
      </p:cxnSp>
      <p:sp>
        <p:nvSpPr>
          <p:cNvPr id="13" name="Vrije vorm: vorm 12">
            <a:extLst>
              <a:ext uri="{FF2B5EF4-FFF2-40B4-BE49-F238E27FC236}">
                <a16:creationId xmlns:a16="http://schemas.microsoft.com/office/drawing/2014/main" id="{4F4C9481-3FFB-4578-9907-4484444342B8}"/>
              </a:ext>
            </a:extLst>
          </p:cNvPr>
          <p:cNvSpPr/>
          <p:nvPr/>
        </p:nvSpPr>
        <p:spPr>
          <a:xfrm>
            <a:off x="8619309" y="2478676"/>
            <a:ext cx="1749150" cy="2854235"/>
          </a:xfrm>
          <a:custGeom>
            <a:avLst/>
            <a:gdLst>
              <a:gd name="connsiteX0" fmla="*/ 0 w 3451601"/>
              <a:gd name="connsiteY0" fmla="*/ 4038600 h 4038600"/>
              <a:gd name="connsiteX1" fmla="*/ 674914 w 3451601"/>
              <a:gd name="connsiteY1" fmla="*/ 1817914 h 4038600"/>
              <a:gd name="connsiteX2" fmla="*/ 2852057 w 3451601"/>
              <a:gd name="connsiteY2" fmla="*/ 1426028 h 4038600"/>
              <a:gd name="connsiteX3" fmla="*/ 3429000 w 3451601"/>
              <a:gd name="connsiteY3" fmla="*/ 0 h 4038600"/>
              <a:gd name="connsiteX0" fmla="*/ 0 w 3444970"/>
              <a:gd name="connsiteY0" fmla="*/ 4038600 h 4038600"/>
              <a:gd name="connsiteX1" fmla="*/ 674914 w 3444970"/>
              <a:gd name="connsiteY1" fmla="*/ 1817914 h 4038600"/>
              <a:gd name="connsiteX2" fmla="*/ 2715520 w 3444970"/>
              <a:gd name="connsiteY2" fmla="*/ 1187715 h 4038600"/>
              <a:gd name="connsiteX3" fmla="*/ 3429000 w 3444970"/>
              <a:gd name="connsiteY3" fmla="*/ 0 h 4038600"/>
              <a:gd name="connsiteX0" fmla="*/ 0 w 3454068"/>
              <a:gd name="connsiteY0" fmla="*/ 4038600 h 4038600"/>
              <a:gd name="connsiteX1" fmla="*/ 674914 w 3454068"/>
              <a:gd name="connsiteY1" fmla="*/ 1817914 h 4038600"/>
              <a:gd name="connsiteX2" fmla="*/ 2715520 w 3454068"/>
              <a:gd name="connsiteY2" fmla="*/ 1187715 h 4038600"/>
              <a:gd name="connsiteX3" fmla="*/ 3429000 w 3454068"/>
              <a:gd name="connsiteY3" fmla="*/ 0 h 4038600"/>
              <a:gd name="connsiteX0" fmla="*/ 0 w 3667774"/>
              <a:gd name="connsiteY0" fmla="*/ 4165700 h 4165700"/>
              <a:gd name="connsiteX1" fmla="*/ 674914 w 3667774"/>
              <a:gd name="connsiteY1" fmla="*/ 1945014 h 4165700"/>
              <a:gd name="connsiteX2" fmla="*/ 2715520 w 3667774"/>
              <a:gd name="connsiteY2" fmla="*/ 1314815 h 4165700"/>
              <a:gd name="connsiteX3" fmla="*/ 3656565 w 3667774"/>
              <a:gd name="connsiteY3" fmla="*/ 0 h 4165700"/>
              <a:gd name="connsiteX0" fmla="*/ 0 w 3656565"/>
              <a:gd name="connsiteY0" fmla="*/ 4165700 h 4165700"/>
              <a:gd name="connsiteX1" fmla="*/ 674914 w 3656565"/>
              <a:gd name="connsiteY1" fmla="*/ 1945014 h 4165700"/>
              <a:gd name="connsiteX2" fmla="*/ 2715520 w 3656565"/>
              <a:gd name="connsiteY2" fmla="*/ 1314815 h 4165700"/>
              <a:gd name="connsiteX3" fmla="*/ 3656565 w 3656565"/>
              <a:gd name="connsiteY3" fmla="*/ 0 h 4165700"/>
              <a:gd name="connsiteX0" fmla="*/ 0 w 3656565"/>
              <a:gd name="connsiteY0" fmla="*/ 4165700 h 4165700"/>
              <a:gd name="connsiteX1" fmla="*/ 674914 w 3656565"/>
              <a:gd name="connsiteY1" fmla="*/ 1945014 h 4165700"/>
              <a:gd name="connsiteX2" fmla="*/ 2715520 w 3656565"/>
              <a:gd name="connsiteY2" fmla="*/ 1314815 h 4165700"/>
              <a:gd name="connsiteX3" fmla="*/ 3656565 w 3656565"/>
              <a:gd name="connsiteY3" fmla="*/ 0 h 4165700"/>
              <a:gd name="connsiteX0" fmla="*/ 0 w 3656565"/>
              <a:gd name="connsiteY0" fmla="*/ 4165700 h 4165700"/>
              <a:gd name="connsiteX1" fmla="*/ 674914 w 3656565"/>
              <a:gd name="connsiteY1" fmla="*/ 1945014 h 4165700"/>
              <a:gd name="connsiteX2" fmla="*/ 2578983 w 3656565"/>
              <a:gd name="connsiteY2" fmla="*/ 1362477 h 4165700"/>
              <a:gd name="connsiteX3" fmla="*/ 3656565 w 3656565"/>
              <a:gd name="connsiteY3" fmla="*/ 0 h 4165700"/>
              <a:gd name="connsiteX0" fmla="*/ 0 w 3656565"/>
              <a:gd name="connsiteY0" fmla="*/ 4165700 h 4165700"/>
              <a:gd name="connsiteX1" fmla="*/ 674914 w 3656565"/>
              <a:gd name="connsiteY1" fmla="*/ 1945014 h 4165700"/>
              <a:gd name="connsiteX2" fmla="*/ 2578983 w 3656565"/>
              <a:gd name="connsiteY2" fmla="*/ 1362477 h 4165700"/>
              <a:gd name="connsiteX3" fmla="*/ 3656565 w 3656565"/>
              <a:gd name="connsiteY3" fmla="*/ 0 h 4165700"/>
              <a:gd name="connsiteX0" fmla="*/ 0 w 3656565"/>
              <a:gd name="connsiteY0" fmla="*/ 4165700 h 4165700"/>
              <a:gd name="connsiteX1" fmla="*/ 674914 w 3656565"/>
              <a:gd name="connsiteY1" fmla="*/ 1945014 h 4165700"/>
              <a:gd name="connsiteX2" fmla="*/ 2578983 w 3656565"/>
              <a:gd name="connsiteY2" fmla="*/ 1362477 h 4165700"/>
              <a:gd name="connsiteX3" fmla="*/ 3656565 w 3656565"/>
              <a:gd name="connsiteY3" fmla="*/ 0 h 4165700"/>
            </a:gdLst>
            <a:ahLst/>
            <a:cxnLst>
              <a:cxn ang="0">
                <a:pos x="connsiteX0" y="connsiteY0"/>
              </a:cxn>
              <a:cxn ang="0">
                <a:pos x="connsiteX1" y="connsiteY1"/>
              </a:cxn>
              <a:cxn ang="0">
                <a:pos x="connsiteX2" y="connsiteY2"/>
              </a:cxn>
              <a:cxn ang="0">
                <a:pos x="connsiteX3" y="connsiteY3"/>
              </a:cxn>
            </a:cxnLst>
            <a:rect l="l" t="t" r="r" b="b"/>
            <a:pathLst>
              <a:path w="3656565" h="4165700">
                <a:moveTo>
                  <a:pt x="0" y="4165700"/>
                </a:moveTo>
                <a:cubicBezTo>
                  <a:pt x="99785" y="3273071"/>
                  <a:pt x="63034" y="2412218"/>
                  <a:pt x="674914" y="1945014"/>
                </a:cubicBezTo>
                <a:cubicBezTo>
                  <a:pt x="1286794" y="1477810"/>
                  <a:pt x="1831722" y="1686646"/>
                  <a:pt x="2578983" y="1362477"/>
                </a:cubicBezTo>
                <a:cubicBezTo>
                  <a:pt x="3326244" y="1038308"/>
                  <a:pt x="3616183" y="765928"/>
                  <a:pt x="3656565" y="0"/>
                </a:cubicBezTo>
              </a:path>
            </a:pathLst>
          </a:custGeom>
          <a:noFill/>
          <a:ln w="28575">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Vrije vorm: vorm 13">
            <a:extLst>
              <a:ext uri="{FF2B5EF4-FFF2-40B4-BE49-F238E27FC236}">
                <a16:creationId xmlns:a16="http://schemas.microsoft.com/office/drawing/2014/main" id="{F509B70D-29E9-4F75-AC83-9217B49FBAD6}"/>
              </a:ext>
            </a:extLst>
          </p:cNvPr>
          <p:cNvSpPr/>
          <p:nvPr/>
        </p:nvSpPr>
        <p:spPr>
          <a:xfrm>
            <a:off x="8078288" y="1780902"/>
            <a:ext cx="2379433" cy="3552009"/>
          </a:xfrm>
          <a:custGeom>
            <a:avLst/>
            <a:gdLst>
              <a:gd name="connsiteX0" fmla="*/ 0 w 3451601"/>
              <a:gd name="connsiteY0" fmla="*/ 4038600 h 4038600"/>
              <a:gd name="connsiteX1" fmla="*/ 674914 w 3451601"/>
              <a:gd name="connsiteY1" fmla="*/ 1817914 h 4038600"/>
              <a:gd name="connsiteX2" fmla="*/ 2852057 w 3451601"/>
              <a:gd name="connsiteY2" fmla="*/ 1426028 h 4038600"/>
              <a:gd name="connsiteX3" fmla="*/ 3429000 w 3451601"/>
              <a:gd name="connsiteY3" fmla="*/ 0 h 4038600"/>
              <a:gd name="connsiteX0" fmla="*/ 0 w 3451601"/>
              <a:gd name="connsiteY0" fmla="*/ 4038600 h 4038600"/>
              <a:gd name="connsiteX1" fmla="*/ 2852057 w 3451601"/>
              <a:gd name="connsiteY1" fmla="*/ 1426028 h 4038600"/>
              <a:gd name="connsiteX2" fmla="*/ 3429000 w 3451601"/>
              <a:gd name="connsiteY2" fmla="*/ 0 h 4038600"/>
              <a:gd name="connsiteX0" fmla="*/ 0 w 3429001"/>
              <a:gd name="connsiteY0" fmla="*/ 4038600 h 4038600"/>
              <a:gd name="connsiteX1" fmla="*/ 3429000 w 3429001"/>
              <a:gd name="connsiteY1" fmla="*/ 0 h 4038600"/>
              <a:gd name="connsiteX0" fmla="*/ 0 w 1167017"/>
              <a:gd name="connsiteY0" fmla="*/ 5551089 h 5551089"/>
              <a:gd name="connsiteX1" fmla="*/ 1167017 w 1167017"/>
              <a:gd name="connsiteY1" fmla="*/ 0 h 5551089"/>
              <a:gd name="connsiteX0" fmla="*/ 0 w 4974158"/>
              <a:gd name="connsiteY0" fmla="*/ 5184088 h 5184088"/>
              <a:gd name="connsiteX1" fmla="*/ 4974158 w 4974158"/>
              <a:gd name="connsiteY1" fmla="*/ 0 h 5184088"/>
              <a:gd name="connsiteX0" fmla="*/ 0 w 4974158"/>
              <a:gd name="connsiteY0" fmla="*/ 5184088 h 5184088"/>
              <a:gd name="connsiteX1" fmla="*/ 1385865 w 4974158"/>
              <a:gd name="connsiteY1" fmla="*/ 2079674 h 5184088"/>
              <a:gd name="connsiteX2" fmla="*/ 4974158 w 4974158"/>
              <a:gd name="connsiteY2" fmla="*/ 0 h 5184088"/>
              <a:gd name="connsiteX0" fmla="*/ 0 w 4974158"/>
              <a:gd name="connsiteY0" fmla="*/ 5184088 h 5184088"/>
              <a:gd name="connsiteX1" fmla="*/ 1385865 w 4974158"/>
              <a:gd name="connsiteY1" fmla="*/ 2079674 h 5184088"/>
              <a:gd name="connsiteX2" fmla="*/ 4974158 w 4974158"/>
              <a:gd name="connsiteY2" fmla="*/ 0 h 5184088"/>
              <a:gd name="connsiteX0" fmla="*/ 0 w 4974158"/>
              <a:gd name="connsiteY0" fmla="*/ 5184088 h 5184088"/>
              <a:gd name="connsiteX1" fmla="*/ 1385865 w 4974158"/>
              <a:gd name="connsiteY1" fmla="*/ 2079674 h 5184088"/>
              <a:gd name="connsiteX2" fmla="*/ 4974158 w 4974158"/>
              <a:gd name="connsiteY2" fmla="*/ 0 h 5184088"/>
              <a:gd name="connsiteX0" fmla="*/ 0 w 4974158"/>
              <a:gd name="connsiteY0" fmla="*/ 5184088 h 5184088"/>
              <a:gd name="connsiteX1" fmla="*/ 1051346 w 4974158"/>
              <a:gd name="connsiteY1" fmla="*/ 2024067 h 5184088"/>
              <a:gd name="connsiteX2" fmla="*/ 4974158 w 4974158"/>
              <a:gd name="connsiteY2" fmla="*/ 0 h 5184088"/>
              <a:gd name="connsiteX0" fmla="*/ 0 w 4974158"/>
              <a:gd name="connsiteY0" fmla="*/ 5184088 h 5184088"/>
              <a:gd name="connsiteX1" fmla="*/ 1051346 w 4974158"/>
              <a:gd name="connsiteY1" fmla="*/ 2024067 h 5184088"/>
              <a:gd name="connsiteX2" fmla="*/ 4974158 w 4974158"/>
              <a:gd name="connsiteY2" fmla="*/ 0 h 5184088"/>
              <a:gd name="connsiteX0" fmla="*/ 0 w 4974158"/>
              <a:gd name="connsiteY0" fmla="*/ 5184088 h 5184088"/>
              <a:gd name="connsiteX1" fmla="*/ 1051346 w 4974158"/>
              <a:gd name="connsiteY1" fmla="*/ 2024067 h 5184088"/>
              <a:gd name="connsiteX2" fmla="*/ 4974158 w 4974158"/>
              <a:gd name="connsiteY2" fmla="*/ 0 h 5184088"/>
              <a:gd name="connsiteX0" fmla="*/ 0 w 4974158"/>
              <a:gd name="connsiteY0" fmla="*/ 5184088 h 5184088"/>
              <a:gd name="connsiteX1" fmla="*/ 1051346 w 4974158"/>
              <a:gd name="connsiteY1" fmla="*/ 2024067 h 5184088"/>
              <a:gd name="connsiteX2" fmla="*/ 4974158 w 4974158"/>
              <a:gd name="connsiteY2" fmla="*/ 0 h 5184088"/>
            </a:gdLst>
            <a:ahLst/>
            <a:cxnLst>
              <a:cxn ang="0">
                <a:pos x="connsiteX0" y="connsiteY0"/>
              </a:cxn>
              <a:cxn ang="0">
                <a:pos x="connsiteX1" y="connsiteY1"/>
              </a:cxn>
              <a:cxn ang="0">
                <a:pos x="connsiteX2" y="connsiteY2"/>
              </a:cxn>
            </a:cxnLst>
            <a:rect l="l" t="t" r="r" b="b"/>
            <a:pathLst>
              <a:path w="4974158" h="5184088">
                <a:moveTo>
                  <a:pt x="0" y="5184088"/>
                </a:moveTo>
                <a:cubicBezTo>
                  <a:pt x="138055" y="3074231"/>
                  <a:pt x="412779" y="2598666"/>
                  <a:pt x="1051346" y="2024067"/>
                </a:cubicBezTo>
                <a:cubicBezTo>
                  <a:pt x="1689913" y="1449468"/>
                  <a:pt x="3666554" y="674689"/>
                  <a:pt x="4974158" y="0"/>
                </a:cubicBezTo>
              </a:path>
            </a:pathLst>
          </a:custGeom>
          <a:noFill/>
          <a:ln w="28575">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Rechte verbindingslijn met pijl 17">
            <a:extLst>
              <a:ext uri="{FF2B5EF4-FFF2-40B4-BE49-F238E27FC236}">
                <a16:creationId xmlns:a16="http://schemas.microsoft.com/office/drawing/2014/main" id="{CF74F328-E0C0-469C-9664-EE4444B57A97}"/>
              </a:ext>
            </a:extLst>
          </p:cNvPr>
          <p:cNvCxnSpPr>
            <a:cxnSpLocks/>
          </p:cNvCxnSpPr>
          <p:nvPr/>
        </p:nvCxnSpPr>
        <p:spPr>
          <a:xfrm flipV="1">
            <a:off x="8745583" y="3407228"/>
            <a:ext cx="256902" cy="775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al 15">
            <a:extLst>
              <a:ext uri="{FF2B5EF4-FFF2-40B4-BE49-F238E27FC236}">
                <a16:creationId xmlns:a16="http://schemas.microsoft.com/office/drawing/2014/main" id="{1546532C-C5DB-41A2-B0DE-5A050DFA38E9}"/>
              </a:ext>
            </a:extLst>
          </p:cNvPr>
          <p:cNvSpPr/>
          <p:nvPr/>
        </p:nvSpPr>
        <p:spPr>
          <a:xfrm>
            <a:off x="8692243" y="4128290"/>
            <a:ext cx="106680" cy="108000"/>
          </a:xfrm>
          <a:prstGeom prst="ellipse">
            <a:avLst/>
          </a:prstGeom>
          <a:solidFill>
            <a:srgbClr val="7D7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Rechte verbindingslijn met pijl 18">
            <a:extLst>
              <a:ext uri="{FF2B5EF4-FFF2-40B4-BE49-F238E27FC236}">
                <a16:creationId xmlns:a16="http://schemas.microsoft.com/office/drawing/2014/main" id="{E8D7CA7B-8BFD-4068-8DB4-5608D070A988}"/>
              </a:ext>
            </a:extLst>
          </p:cNvPr>
          <p:cNvCxnSpPr>
            <a:cxnSpLocks/>
          </p:cNvCxnSpPr>
          <p:nvPr/>
        </p:nvCxnSpPr>
        <p:spPr>
          <a:xfrm flipH="1">
            <a:off x="9318171" y="2154481"/>
            <a:ext cx="596538" cy="4112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al 14">
            <a:extLst>
              <a:ext uri="{FF2B5EF4-FFF2-40B4-BE49-F238E27FC236}">
                <a16:creationId xmlns:a16="http://schemas.microsoft.com/office/drawing/2014/main" id="{300308FD-5FA3-434D-B8F9-78EA43F7101F}"/>
              </a:ext>
            </a:extLst>
          </p:cNvPr>
          <p:cNvSpPr/>
          <p:nvPr/>
        </p:nvSpPr>
        <p:spPr>
          <a:xfrm>
            <a:off x="9868989" y="2092201"/>
            <a:ext cx="106680" cy="108000"/>
          </a:xfrm>
          <a:prstGeom prst="ellipse">
            <a:avLst/>
          </a:prstGeom>
          <a:solidFill>
            <a:srgbClr val="7D7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hoek 11">
            <a:extLst>
              <a:ext uri="{FF2B5EF4-FFF2-40B4-BE49-F238E27FC236}">
                <a16:creationId xmlns:a16="http://schemas.microsoft.com/office/drawing/2014/main" id="{E2F3EFE6-20A0-4D1C-AC25-D0BE40FB6823}"/>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ep 16">
            <a:extLst>
              <a:ext uri="{FF2B5EF4-FFF2-40B4-BE49-F238E27FC236}">
                <a16:creationId xmlns:a16="http://schemas.microsoft.com/office/drawing/2014/main" id="{76FF7B7E-6662-4645-831C-8F791DCE1654}"/>
              </a:ext>
            </a:extLst>
          </p:cNvPr>
          <p:cNvGrpSpPr>
            <a:grpSpLocks noChangeAspect="1"/>
          </p:cNvGrpSpPr>
          <p:nvPr/>
        </p:nvGrpSpPr>
        <p:grpSpPr>
          <a:xfrm>
            <a:off x="3662011" y="6036819"/>
            <a:ext cx="359698" cy="359698"/>
            <a:chOff x="4474368" y="1549399"/>
            <a:chExt cx="1174751" cy="1174751"/>
          </a:xfrm>
        </p:grpSpPr>
        <p:grpSp>
          <p:nvGrpSpPr>
            <p:cNvPr id="20" name="Graphic 19">
              <a:extLst>
                <a:ext uri="{FF2B5EF4-FFF2-40B4-BE49-F238E27FC236}">
                  <a16:creationId xmlns:a16="http://schemas.microsoft.com/office/drawing/2014/main" id="{119AA50B-AD59-4589-903F-5FF276BDA8F7}"/>
                </a:ext>
              </a:extLst>
            </p:cNvPr>
            <p:cNvGrpSpPr/>
            <p:nvPr/>
          </p:nvGrpSpPr>
          <p:grpSpPr>
            <a:xfrm>
              <a:off x="4474368" y="1549399"/>
              <a:ext cx="1174751" cy="1174751"/>
              <a:chOff x="4474368" y="1549399"/>
              <a:chExt cx="1174751" cy="1174751"/>
            </a:xfrm>
          </p:grpSpPr>
          <p:sp>
            <p:nvSpPr>
              <p:cNvPr id="23" name="Vrije vorm: vorm 22">
                <a:extLst>
                  <a:ext uri="{FF2B5EF4-FFF2-40B4-BE49-F238E27FC236}">
                    <a16:creationId xmlns:a16="http://schemas.microsoft.com/office/drawing/2014/main" id="{8A0B6852-DD0D-4BB7-8CEC-7FCABD8CAFF0}"/>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71C736AE-658D-4A19-B430-91F22BA0C6F0}"/>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171CADAE-9918-4C28-9558-80612D783357}"/>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AE5769AE-3AA0-4B26-903B-72B1A50CD7B2}"/>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9A996D94-074E-406D-82CF-38268EF0F2E2}"/>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4BF17EEB-0073-4158-8F8A-0B04E75A155D}"/>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8059B102-A3F7-4291-B3DE-900A773AD65D}"/>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30836076-C578-480E-81C7-80DB8299AEF5}"/>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53C30258-E3FE-4621-A707-079E090D4EC3}"/>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DC95F31F-7420-41F4-A1BC-20D919E653A3}"/>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33EF3A6D-5103-4E25-BAA7-72A8F0E2585E}"/>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692F1D9F-478C-46B8-90B6-1FC5A897F591}"/>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466BF60C-F411-4F2B-859B-4A2AB912C586}"/>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3FFEFED9-E569-402B-99D2-12F8CBB75DF7}"/>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3B9C4F36-C978-4FB7-935D-0BEF6561A056}"/>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B86537D9-9F08-4DF0-B39C-4B6F0AF77278}"/>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B2E34D66-B30E-46C1-8509-4C710FF4F57E}"/>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5112DBD6-F529-4EC5-8756-ED0C11028284}"/>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6CC42466-125A-4CA9-934A-254207510E4B}"/>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EBCDBE75-8788-481B-9817-38F2566A4CE9}"/>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09D743B8-2703-4325-B1B6-63843D33D910}"/>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9D8954F7-467F-4752-8722-D5CE5F0904C5}"/>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083D1087-8164-475C-B70B-DC2095814D40}"/>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C8992998-C05C-4F96-8561-04D5E5E2F07C}"/>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673F0069-052D-4F89-8D40-D80202260571}"/>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0E6569B5-D8EB-487F-9327-33F820112792}"/>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E3580202-5AAA-49BB-8E8B-3F1E30084792}"/>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50" name="Vrije vorm: vorm 49">
                <a:extLst>
                  <a:ext uri="{FF2B5EF4-FFF2-40B4-BE49-F238E27FC236}">
                    <a16:creationId xmlns:a16="http://schemas.microsoft.com/office/drawing/2014/main" id="{79670D06-BE17-498A-9475-19CF7F665C8D}"/>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51" name="Vrije vorm: vorm 50">
                <a:extLst>
                  <a:ext uri="{FF2B5EF4-FFF2-40B4-BE49-F238E27FC236}">
                    <a16:creationId xmlns:a16="http://schemas.microsoft.com/office/drawing/2014/main" id="{90B2002A-4ABF-4AF4-AB88-BC185885DA14}"/>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52" name="Vrije vorm: vorm 51">
                <a:extLst>
                  <a:ext uri="{FF2B5EF4-FFF2-40B4-BE49-F238E27FC236}">
                    <a16:creationId xmlns:a16="http://schemas.microsoft.com/office/drawing/2014/main" id="{A5A288B7-929F-4F4A-A91E-EF2EB4345028}"/>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21" name="Ovaal 20">
              <a:extLst>
                <a:ext uri="{FF2B5EF4-FFF2-40B4-BE49-F238E27FC236}">
                  <a16:creationId xmlns:a16="http://schemas.microsoft.com/office/drawing/2014/main" id="{2039365A-79A6-4A9C-A6F2-6627DA59565B}"/>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al 21">
              <a:extLst>
                <a:ext uri="{FF2B5EF4-FFF2-40B4-BE49-F238E27FC236}">
                  <a16:creationId xmlns:a16="http://schemas.microsoft.com/office/drawing/2014/main" id="{D216D76D-E39D-4EF2-9859-7B389D8FD8E2}"/>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ijdelijke aanduiding voor dianummer 3">
            <a:extLst>
              <a:ext uri="{FF2B5EF4-FFF2-40B4-BE49-F238E27FC236}">
                <a16:creationId xmlns:a16="http://schemas.microsoft.com/office/drawing/2014/main" id="{DA88087A-643C-4C99-9FF5-8F74D68674F9}"/>
              </a:ext>
            </a:extLst>
          </p:cNvPr>
          <p:cNvSpPr>
            <a:spLocks noGrp="1"/>
          </p:cNvSpPr>
          <p:nvPr>
            <p:ph type="sldNum" sz="quarter" idx="12"/>
          </p:nvPr>
        </p:nvSpPr>
        <p:spPr/>
        <p:txBody>
          <a:bodyPr/>
          <a:lstStyle/>
          <a:p>
            <a:fld id="{F5939A27-64F2-4112-A53D-87E93CCC7A51}" type="slidenum">
              <a:rPr lang="en-GB" smtClean="0"/>
              <a:t>17</a:t>
            </a:fld>
            <a:endParaRPr lang="en-GB"/>
          </a:p>
        </p:txBody>
      </p:sp>
      <p:cxnSp>
        <p:nvCxnSpPr>
          <p:cNvPr id="5" name="Rechte verbindingslijn 4">
            <a:extLst>
              <a:ext uri="{FF2B5EF4-FFF2-40B4-BE49-F238E27FC236}">
                <a16:creationId xmlns:a16="http://schemas.microsoft.com/office/drawing/2014/main" id="{156842CB-9936-43BB-ABFA-8990107FAB42}"/>
              </a:ext>
            </a:extLst>
          </p:cNvPr>
          <p:cNvCxnSpPr>
            <a:cxnSpLocks/>
          </p:cNvCxnSpPr>
          <p:nvPr/>
        </p:nvCxnSpPr>
        <p:spPr>
          <a:xfrm flipH="1" flipV="1">
            <a:off x="9011647" y="2744062"/>
            <a:ext cx="449216" cy="81284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kstvak 6">
            <a:extLst>
              <a:ext uri="{FF2B5EF4-FFF2-40B4-BE49-F238E27FC236}">
                <a16:creationId xmlns:a16="http://schemas.microsoft.com/office/drawing/2014/main" id="{32BCD331-35CF-457B-8A0B-5877B7EA7B60}"/>
              </a:ext>
            </a:extLst>
          </p:cNvPr>
          <p:cNvSpPr txBox="1"/>
          <p:nvPr/>
        </p:nvSpPr>
        <p:spPr>
          <a:xfrm>
            <a:off x="9236255" y="2968441"/>
            <a:ext cx="721087" cy="307777"/>
          </a:xfrm>
          <a:prstGeom prst="rect">
            <a:avLst/>
          </a:prstGeom>
          <a:noFill/>
        </p:spPr>
        <p:txBody>
          <a:bodyPr wrap="square" rtlCol="0">
            <a:spAutoFit/>
          </a:bodyPr>
          <a:lstStyle/>
          <a:p>
            <a:r>
              <a:rPr lang="nl-NL" sz="1400"/>
              <a:t>d</a:t>
            </a:r>
            <a:r>
              <a:rPr lang="nl-NL" sz="1400" baseline="-25000"/>
              <a:t>cpa</a:t>
            </a:r>
            <a:endParaRPr lang="en-GB" sz="1400"/>
          </a:p>
        </p:txBody>
      </p:sp>
    </p:spTree>
    <p:extLst>
      <p:ext uri="{BB962C8B-B14F-4D97-AF65-F5344CB8AC3E}">
        <p14:creationId xmlns:p14="http://schemas.microsoft.com/office/powerpoint/2010/main" val="87368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F00B7312-2D66-4CCA-A3C6-2A31957DCB2B}"/>
              </a:ext>
            </a:extLst>
          </p:cNvPr>
          <p:cNvSpPr/>
          <p:nvPr/>
        </p:nvSpPr>
        <p:spPr>
          <a:xfrm>
            <a:off x="838199" y="1825625"/>
            <a:ext cx="10515599" cy="2681061"/>
          </a:xfrm>
          <a:prstGeom prst="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GB" sz="2800" i="1" spc="100">
                <a:solidFill>
                  <a:schemeClr val="tx1"/>
                </a:solidFill>
              </a:rPr>
              <a:t>How do ship manoeuvrability characteristics influence the domain for decision making, to ensure that the chosen strategy will result in a closest point of approach that does not require communication?</a:t>
            </a:r>
          </a:p>
          <a:p>
            <a:pPr>
              <a:lnSpc>
                <a:spcPct val="150000"/>
              </a:lnSpc>
            </a:pPr>
            <a:endParaRPr lang="en-GB" sz="2800">
              <a:solidFill>
                <a:schemeClr val="tx1"/>
              </a:solidFill>
            </a:endParaRPr>
          </a:p>
        </p:txBody>
      </p:sp>
      <p:sp>
        <p:nvSpPr>
          <p:cNvPr id="5" name="Rechthoek 4">
            <a:extLst>
              <a:ext uri="{FF2B5EF4-FFF2-40B4-BE49-F238E27FC236}">
                <a16:creationId xmlns:a16="http://schemas.microsoft.com/office/drawing/2014/main" id="{516F152A-D647-430C-9C58-27CCB7FCA654}"/>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jdelijke aanduiding voor dianummer 1">
            <a:extLst>
              <a:ext uri="{FF2B5EF4-FFF2-40B4-BE49-F238E27FC236}">
                <a16:creationId xmlns:a16="http://schemas.microsoft.com/office/drawing/2014/main" id="{5FAEBD16-67F3-4666-8676-F0E15914F020}"/>
              </a:ext>
            </a:extLst>
          </p:cNvPr>
          <p:cNvSpPr>
            <a:spLocks noGrp="1"/>
          </p:cNvSpPr>
          <p:nvPr>
            <p:ph type="sldNum" sz="quarter" idx="12"/>
          </p:nvPr>
        </p:nvSpPr>
        <p:spPr/>
        <p:txBody>
          <a:bodyPr/>
          <a:lstStyle/>
          <a:p>
            <a:fld id="{F5939A27-64F2-4112-A53D-87E93CCC7A51}" type="slidenum">
              <a:rPr lang="en-GB" smtClean="0"/>
              <a:t>18</a:t>
            </a:fld>
            <a:endParaRPr lang="en-GB"/>
          </a:p>
        </p:txBody>
      </p:sp>
      <p:grpSp>
        <p:nvGrpSpPr>
          <p:cNvPr id="42" name="Groep 41">
            <a:extLst>
              <a:ext uri="{FF2B5EF4-FFF2-40B4-BE49-F238E27FC236}">
                <a16:creationId xmlns:a16="http://schemas.microsoft.com/office/drawing/2014/main" id="{47CC7811-8C96-4BE6-9DC8-D3196686BC7E}"/>
              </a:ext>
            </a:extLst>
          </p:cNvPr>
          <p:cNvGrpSpPr>
            <a:grpSpLocks noChangeAspect="1"/>
          </p:cNvGrpSpPr>
          <p:nvPr/>
        </p:nvGrpSpPr>
        <p:grpSpPr>
          <a:xfrm>
            <a:off x="3921375" y="6036819"/>
            <a:ext cx="359698" cy="359698"/>
            <a:chOff x="4474368" y="1549399"/>
            <a:chExt cx="1174751" cy="1174751"/>
          </a:xfrm>
        </p:grpSpPr>
        <p:grpSp>
          <p:nvGrpSpPr>
            <p:cNvPr id="43" name="Graphic 19">
              <a:extLst>
                <a:ext uri="{FF2B5EF4-FFF2-40B4-BE49-F238E27FC236}">
                  <a16:creationId xmlns:a16="http://schemas.microsoft.com/office/drawing/2014/main" id="{2494EA0B-4133-4968-8677-971BC916FC14}"/>
                </a:ext>
              </a:extLst>
            </p:cNvPr>
            <p:cNvGrpSpPr/>
            <p:nvPr/>
          </p:nvGrpSpPr>
          <p:grpSpPr>
            <a:xfrm>
              <a:off x="4474368" y="1549399"/>
              <a:ext cx="1174751" cy="1174751"/>
              <a:chOff x="4474368" y="1549399"/>
              <a:chExt cx="1174751" cy="1174751"/>
            </a:xfrm>
          </p:grpSpPr>
          <p:sp>
            <p:nvSpPr>
              <p:cNvPr id="46" name="Vrije vorm: vorm 45">
                <a:extLst>
                  <a:ext uri="{FF2B5EF4-FFF2-40B4-BE49-F238E27FC236}">
                    <a16:creationId xmlns:a16="http://schemas.microsoft.com/office/drawing/2014/main" id="{2A95F248-0C60-45B0-A702-C26B1B7A949B}"/>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755C449C-97AC-465F-A515-2D7B47512337}"/>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7616BF65-0F06-482F-BF39-4F62B500D373}"/>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FC7C015F-9B31-4010-A90A-80F43E223DDC}"/>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50" name="Vrije vorm: vorm 49">
                <a:extLst>
                  <a:ext uri="{FF2B5EF4-FFF2-40B4-BE49-F238E27FC236}">
                    <a16:creationId xmlns:a16="http://schemas.microsoft.com/office/drawing/2014/main" id="{72276DA8-5410-49D9-98C6-2949390A7978}"/>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51" name="Vrije vorm: vorm 50">
                <a:extLst>
                  <a:ext uri="{FF2B5EF4-FFF2-40B4-BE49-F238E27FC236}">
                    <a16:creationId xmlns:a16="http://schemas.microsoft.com/office/drawing/2014/main" id="{6FBAB8B4-EA51-42C9-8CCC-34ED074DDEEE}"/>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52" name="Vrije vorm: vorm 51">
                <a:extLst>
                  <a:ext uri="{FF2B5EF4-FFF2-40B4-BE49-F238E27FC236}">
                    <a16:creationId xmlns:a16="http://schemas.microsoft.com/office/drawing/2014/main" id="{0D969914-873B-4694-9A71-C2FBA3021AE8}"/>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53" name="Vrije vorm: vorm 52">
                <a:extLst>
                  <a:ext uri="{FF2B5EF4-FFF2-40B4-BE49-F238E27FC236}">
                    <a16:creationId xmlns:a16="http://schemas.microsoft.com/office/drawing/2014/main" id="{6DCBA649-513A-4D2F-9D9D-9809AA61D813}"/>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54" name="Vrije vorm: vorm 53">
                <a:extLst>
                  <a:ext uri="{FF2B5EF4-FFF2-40B4-BE49-F238E27FC236}">
                    <a16:creationId xmlns:a16="http://schemas.microsoft.com/office/drawing/2014/main" id="{DAB5733B-00A0-48A2-B92D-F0927AB10034}"/>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55" name="Vrije vorm: vorm 54">
                <a:extLst>
                  <a:ext uri="{FF2B5EF4-FFF2-40B4-BE49-F238E27FC236}">
                    <a16:creationId xmlns:a16="http://schemas.microsoft.com/office/drawing/2014/main" id="{25BB18D1-0744-449B-A43F-FB07550EFFD3}"/>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56" name="Vrije vorm: vorm 55">
                <a:extLst>
                  <a:ext uri="{FF2B5EF4-FFF2-40B4-BE49-F238E27FC236}">
                    <a16:creationId xmlns:a16="http://schemas.microsoft.com/office/drawing/2014/main" id="{DD9AF8E0-E843-4E28-8B16-F39D90329FFE}"/>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57" name="Vrije vorm: vorm 56">
                <a:extLst>
                  <a:ext uri="{FF2B5EF4-FFF2-40B4-BE49-F238E27FC236}">
                    <a16:creationId xmlns:a16="http://schemas.microsoft.com/office/drawing/2014/main" id="{FF62D02B-3434-4BB1-9670-872DBB6A6709}"/>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58" name="Vrije vorm: vorm 57">
                <a:extLst>
                  <a:ext uri="{FF2B5EF4-FFF2-40B4-BE49-F238E27FC236}">
                    <a16:creationId xmlns:a16="http://schemas.microsoft.com/office/drawing/2014/main" id="{D23A6F11-CA93-4350-A244-BD09C4CF512D}"/>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59" name="Vrije vorm: vorm 58">
                <a:extLst>
                  <a:ext uri="{FF2B5EF4-FFF2-40B4-BE49-F238E27FC236}">
                    <a16:creationId xmlns:a16="http://schemas.microsoft.com/office/drawing/2014/main" id="{CDB945B2-58E5-4ED2-89CB-625956DD0CC0}"/>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60" name="Vrije vorm: vorm 59">
                <a:extLst>
                  <a:ext uri="{FF2B5EF4-FFF2-40B4-BE49-F238E27FC236}">
                    <a16:creationId xmlns:a16="http://schemas.microsoft.com/office/drawing/2014/main" id="{EE96292F-44E9-4183-98F6-3DEA42AA2F62}"/>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61" name="Vrije vorm: vorm 60">
                <a:extLst>
                  <a:ext uri="{FF2B5EF4-FFF2-40B4-BE49-F238E27FC236}">
                    <a16:creationId xmlns:a16="http://schemas.microsoft.com/office/drawing/2014/main" id="{3121AD31-31A4-4662-9BA1-EB08ABA68340}"/>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62" name="Vrije vorm: vorm 61">
                <a:extLst>
                  <a:ext uri="{FF2B5EF4-FFF2-40B4-BE49-F238E27FC236}">
                    <a16:creationId xmlns:a16="http://schemas.microsoft.com/office/drawing/2014/main" id="{9267AB7E-AB39-4DF9-9BAE-F588D8E38DE6}"/>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63" name="Vrije vorm: vorm 62">
                <a:extLst>
                  <a:ext uri="{FF2B5EF4-FFF2-40B4-BE49-F238E27FC236}">
                    <a16:creationId xmlns:a16="http://schemas.microsoft.com/office/drawing/2014/main" id="{BF968D93-D84D-4678-9785-35495805BF23}"/>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64" name="Vrije vorm: vorm 63">
                <a:extLst>
                  <a:ext uri="{FF2B5EF4-FFF2-40B4-BE49-F238E27FC236}">
                    <a16:creationId xmlns:a16="http://schemas.microsoft.com/office/drawing/2014/main" id="{4DD329E1-649A-4310-B6F7-9EFB8260318A}"/>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65" name="Vrije vorm: vorm 64">
                <a:extLst>
                  <a:ext uri="{FF2B5EF4-FFF2-40B4-BE49-F238E27FC236}">
                    <a16:creationId xmlns:a16="http://schemas.microsoft.com/office/drawing/2014/main" id="{E291C5CE-30D1-43F4-9808-A574B82632FD}"/>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66" name="Vrije vorm: vorm 65">
                <a:extLst>
                  <a:ext uri="{FF2B5EF4-FFF2-40B4-BE49-F238E27FC236}">
                    <a16:creationId xmlns:a16="http://schemas.microsoft.com/office/drawing/2014/main" id="{A5E94FC8-83DD-4442-89C3-BE1244A68263}"/>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67" name="Vrije vorm: vorm 66">
                <a:extLst>
                  <a:ext uri="{FF2B5EF4-FFF2-40B4-BE49-F238E27FC236}">
                    <a16:creationId xmlns:a16="http://schemas.microsoft.com/office/drawing/2014/main" id="{BF86C8EC-D415-4666-AF38-601BC2C732D4}"/>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68" name="Vrije vorm: vorm 67">
                <a:extLst>
                  <a:ext uri="{FF2B5EF4-FFF2-40B4-BE49-F238E27FC236}">
                    <a16:creationId xmlns:a16="http://schemas.microsoft.com/office/drawing/2014/main" id="{62354BAE-BBF8-4B4A-BD8C-6DDB537E67CA}"/>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69" name="Vrije vorm: vorm 68">
                <a:extLst>
                  <a:ext uri="{FF2B5EF4-FFF2-40B4-BE49-F238E27FC236}">
                    <a16:creationId xmlns:a16="http://schemas.microsoft.com/office/drawing/2014/main" id="{D53A7144-CBA3-41E5-B576-E2EB09252ACD}"/>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70" name="Vrije vorm: vorm 69">
                <a:extLst>
                  <a:ext uri="{FF2B5EF4-FFF2-40B4-BE49-F238E27FC236}">
                    <a16:creationId xmlns:a16="http://schemas.microsoft.com/office/drawing/2014/main" id="{AA1179D0-88D0-4916-862D-34EC7BA573E4}"/>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71" name="Vrije vorm: vorm 70">
                <a:extLst>
                  <a:ext uri="{FF2B5EF4-FFF2-40B4-BE49-F238E27FC236}">
                    <a16:creationId xmlns:a16="http://schemas.microsoft.com/office/drawing/2014/main" id="{19C8644E-A8E1-48B7-9EE9-DE05923794E4}"/>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72" name="Vrije vorm: vorm 71">
                <a:extLst>
                  <a:ext uri="{FF2B5EF4-FFF2-40B4-BE49-F238E27FC236}">
                    <a16:creationId xmlns:a16="http://schemas.microsoft.com/office/drawing/2014/main" id="{CC71BAB2-A609-48CF-AE5A-A9F51FB53841}"/>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73" name="Vrije vorm: vorm 72">
                <a:extLst>
                  <a:ext uri="{FF2B5EF4-FFF2-40B4-BE49-F238E27FC236}">
                    <a16:creationId xmlns:a16="http://schemas.microsoft.com/office/drawing/2014/main" id="{21C51173-2434-404F-95BB-A353D69168EF}"/>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74" name="Vrije vorm: vorm 73">
                <a:extLst>
                  <a:ext uri="{FF2B5EF4-FFF2-40B4-BE49-F238E27FC236}">
                    <a16:creationId xmlns:a16="http://schemas.microsoft.com/office/drawing/2014/main" id="{43F7E502-9E3B-4CE0-9B61-A9FCA40930AB}"/>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75" name="Vrije vorm: vorm 74">
                <a:extLst>
                  <a:ext uri="{FF2B5EF4-FFF2-40B4-BE49-F238E27FC236}">
                    <a16:creationId xmlns:a16="http://schemas.microsoft.com/office/drawing/2014/main" id="{F4CB81A9-398A-40FD-BB8A-E2E9AE2EDCDE}"/>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44" name="Ovaal 43">
              <a:extLst>
                <a:ext uri="{FF2B5EF4-FFF2-40B4-BE49-F238E27FC236}">
                  <a16:creationId xmlns:a16="http://schemas.microsoft.com/office/drawing/2014/main" id="{7F95E78B-BA10-4A16-99F5-2AB6CCC9B02C}"/>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al 44">
              <a:extLst>
                <a:ext uri="{FF2B5EF4-FFF2-40B4-BE49-F238E27FC236}">
                  <a16:creationId xmlns:a16="http://schemas.microsoft.com/office/drawing/2014/main" id="{A40749DF-5CEC-4EA1-9FF3-F28A0863557C}"/>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34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A7289E8-2C1F-4249-80B0-70160FDB3286}"/>
              </a:ext>
            </a:extLst>
          </p:cNvPr>
          <p:cNvPicPr>
            <a:picLocks noChangeAspect="1"/>
          </p:cNvPicPr>
          <p:nvPr/>
        </p:nvPicPr>
        <p:blipFill rotWithShape="1">
          <a:blip r:embed="rId3">
            <a:extLst>
              <a:ext uri="{28A0092B-C50C-407E-A947-70E740481C1C}">
                <a14:useLocalDpi xmlns:a14="http://schemas.microsoft.com/office/drawing/2010/main" val="0"/>
              </a:ext>
            </a:extLst>
          </a:blip>
          <a:srcRect l="15269" r="5107"/>
          <a:stretch/>
        </p:blipFill>
        <p:spPr>
          <a:xfrm>
            <a:off x="0" y="-1"/>
            <a:ext cx="6913052" cy="6235200"/>
          </a:xfrm>
          <a:prstGeom prst="rect">
            <a:avLst/>
          </a:prstGeom>
        </p:spPr>
      </p:pic>
      <p:pic>
        <p:nvPicPr>
          <p:cNvPr id="1026" name="Picture 2" descr="Afbeeldingsresultaat voor emma maersk">
            <a:extLst>
              <a:ext uri="{FF2B5EF4-FFF2-40B4-BE49-F238E27FC236}">
                <a16:creationId xmlns:a16="http://schemas.microsoft.com/office/drawing/2014/main" id="{4ACA0E1B-4525-48DE-9BDB-9BE8F6FA17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36658"/>
          <a:stretch/>
        </p:blipFill>
        <p:spPr bwMode="auto">
          <a:xfrm>
            <a:off x="6913051" y="-5182"/>
            <a:ext cx="5278949" cy="2197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gulf valour">
            <a:extLst>
              <a:ext uri="{FF2B5EF4-FFF2-40B4-BE49-F238E27FC236}">
                <a16:creationId xmlns:a16="http://schemas.microsoft.com/office/drawing/2014/main" id="{4D28615D-BEED-443C-AD11-68FA571F2E1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8000" contrast="9000"/>
                    </a14:imgEffect>
                  </a14:imgLayer>
                </a14:imgProps>
              </a:ext>
              <a:ext uri="{28A0092B-C50C-407E-A947-70E740481C1C}">
                <a14:useLocalDpi xmlns:a14="http://schemas.microsoft.com/office/drawing/2010/main" val="0"/>
              </a:ext>
            </a:extLst>
          </a:blip>
          <a:srcRect t="13546" b="34526"/>
          <a:stretch/>
        </p:blipFill>
        <p:spPr bwMode="auto">
          <a:xfrm>
            <a:off x="6913052" y="2188169"/>
            <a:ext cx="5278948" cy="18303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beeldingsresultaat voor astrorunner">
            <a:extLst>
              <a:ext uri="{FF2B5EF4-FFF2-40B4-BE49-F238E27FC236}">
                <a16:creationId xmlns:a16="http://schemas.microsoft.com/office/drawing/2014/main" id="{967C65AD-4403-44DE-8A2C-1B917E9AC9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531" b="5073"/>
          <a:stretch/>
        </p:blipFill>
        <p:spPr bwMode="auto">
          <a:xfrm>
            <a:off x="6913052" y="3999669"/>
            <a:ext cx="5278948" cy="2233187"/>
          </a:xfrm>
          <a:prstGeom prst="rect">
            <a:avLst/>
          </a:prstGeom>
          <a:noFill/>
          <a:extLst>
            <a:ext uri="{909E8E84-426E-40DD-AFC4-6F175D3DCCD1}">
              <a14:hiddenFill xmlns:a14="http://schemas.microsoft.com/office/drawing/2010/main">
                <a:solidFill>
                  <a:srgbClr val="FFFFFF"/>
                </a:solidFill>
              </a14:hiddenFill>
            </a:ext>
          </a:extLst>
        </p:spPr>
      </p:pic>
      <p:sp>
        <p:nvSpPr>
          <p:cNvPr id="9" name="Rechthoek 8">
            <a:extLst>
              <a:ext uri="{FF2B5EF4-FFF2-40B4-BE49-F238E27FC236}">
                <a16:creationId xmlns:a16="http://schemas.microsoft.com/office/drawing/2014/main" id="{FD9AAA64-8222-47CE-8EFF-37E1B894D77A}"/>
              </a:ext>
            </a:extLst>
          </p:cNvPr>
          <p:cNvSpPr/>
          <p:nvPr/>
        </p:nvSpPr>
        <p:spPr>
          <a:xfrm>
            <a:off x="6913050" y="1782575"/>
            <a:ext cx="5278951" cy="298369"/>
          </a:xfrm>
          <a:prstGeom prst="rect">
            <a:avLst/>
          </a:prstGeom>
          <a:solidFill>
            <a:srgbClr val="1E9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436688" algn="l"/>
                <a:tab pos="4038600" algn="l"/>
              </a:tabLst>
            </a:pPr>
            <a:r>
              <a:rPr lang="nl-NL" sz="1600" err="1"/>
              <a:t>Length</a:t>
            </a:r>
            <a:r>
              <a:rPr lang="nl-NL" sz="1600"/>
              <a:t>: 397m	</a:t>
            </a:r>
            <a:r>
              <a:rPr lang="nl-NL" sz="1600" err="1"/>
              <a:t>Deadweight</a:t>
            </a:r>
            <a:r>
              <a:rPr lang="nl-NL" sz="1600"/>
              <a:t>: 156907 ton	12 knots </a:t>
            </a:r>
            <a:endParaRPr lang="en-GB" sz="1600"/>
          </a:p>
        </p:txBody>
      </p:sp>
      <p:sp>
        <p:nvSpPr>
          <p:cNvPr id="14" name="Rechthoek 13">
            <a:extLst>
              <a:ext uri="{FF2B5EF4-FFF2-40B4-BE49-F238E27FC236}">
                <a16:creationId xmlns:a16="http://schemas.microsoft.com/office/drawing/2014/main" id="{E28B316B-2156-481E-AB48-BD7D186DF7C4}"/>
              </a:ext>
            </a:extLst>
          </p:cNvPr>
          <p:cNvSpPr/>
          <p:nvPr/>
        </p:nvSpPr>
        <p:spPr>
          <a:xfrm>
            <a:off x="6913052" y="3706564"/>
            <a:ext cx="5278950" cy="298369"/>
          </a:xfrm>
          <a:prstGeom prst="rect">
            <a:avLst/>
          </a:prstGeom>
          <a:solidFill>
            <a:srgbClr val="008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436688" algn="l"/>
                <a:tab pos="4038600" algn="l"/>
              </a:tabLst>
            </a:pPr>
            <a:r>
              <a:rPr lang="nl-NL" sz="1600" err="1"/>
              <a:t>Length</a:t>
            </a:r>
            <a:r>
              <a:rPr lang="nl-NL" sz="1600"/>
              <a:t>: 249m	</a:t>
            </a:r>
            <a:r>
              <a:rPr lang="nl-NL" sz="1600" err="1"/>
              <a:t>Deadweight</a:t>
            </a:r>
            <a:r>
              <a:rPr lang="nl-NL" sz="1600"/>
              <a:t>: 114900 ton	15 knots </a:t>
            </a:r>
            <a:endParaRPr lang="en-GB" sz="1600"/>
          </a:p>
        </p:txBody>
      </p:sp>
      <p:sp>
        <p:nvSpPr>
          <p:cNvPr id="15" name="Rechthoek 14">
            <a:extLst>
              <a:ext uri="{FF2B5EF4-FFF2-40B4-BE49-F238E27FC236}">
                <a16:creationId xmlns:a16="http://schemas.microsoft.com/office/drawing/2014/main" id="{D0091B7D-5D15-4B98-B065-005F204BA911}"/>
              </a:ext>
            </a:extLst>
          </p:cNvPr>
          <p:cNvSpPr/>
          <p:nvPr/>
        </p:nvSpPr>
        <p:spPr>
          <a:xfrm>
            <a:off x="6913052" y="5848273"/>
            <a:ext cx="5278950" cy="298369"/>
          </a:xfrm>
          <a:prstGeom prst="rect">
            <a:avLst/>
          </a:prstGeom>
          <a:solidFill>
            <a:srgbClr val="FDA50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436688" algn="l"/>
                <a:tab pos="4038600" algn="l"/>
              </a:tabLst>
            </a:pPr>
            <a:r>
              <a:rPr lang="nl-NL" sz="1600" err="1"/>
              <a:t>Length</a:t>
            </a:r>
            <a:r>
              <a:rPr lang="nl-NL" sz="1600"/>
              <a:t>: 142m	</a:t>
            </a:r>
            <a:r>
              <a:rPr lang="nl-NL" sz="1600" err="1"/>
              <a:t>Deadweight</a:t>
            </a:r>
            <a:r>
              <a:rPr lang="nl-NL" sz="1600"/>
              <a:t>: 9543 ton	15 knots</a:t>
            </a:r>
            <a:endParaRPr lang="en-GB" sz="1600"/>
          </a:p>
        </p:txBody>
      </p:sp>
      <p:sp>
        <p:nvSpPr>
          <p:cNvPr id="10" name="Rechthoek 9">
            <a:extLst>
              <a:ext uri="{FF2B5EF4-FFF2-40B4-BE49-F238E27FC236}">
                <a16:creationId xmlns:a16="http://schemas.microsoft.com/office/drawing/2014/main" id="{2C363FCC-24D7-4C08-8CE5-68677DACA797}"/>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ep 10">
            <a:extLst>
              <a:ext uri="{FF2B5EF4-FFF2-40B4-BE49-F238E27FC236}">
                <a16:creationId xmlns:a16="http://schemas.microsoft.com/office/drawing/2014/main" id="{D8DA5443-A859-44AB-9C99-6CCA88E66C1D}"/>
              </a:ext>
            </a:extLst>
          </p:cNvPr>
          <p:cNvGrpSpPr>
            <a:grpSpLocks noChangeAspect="1"/>
          </p:cNvGrpSpPr>
          <p:nvPr/>
        </p:nvGrpSpPr>
        <p:grpSpPr>
          <a:xfrm>
            <a:off x="3993945" y="6036819"/>
            <a:ext cx="359698" cy="359698"/>
            <a:chOff x="4474368" y="1549399"/>
            <a:chExt cx="1174751" cy="1174751"/>
          </a:xfrm>
        </p:grpSpPr>
        <p:grpSp>
          <p:nvGrpSpPr>
            <p:cNvPr id="12" name="Graphic 19">
              <a:extLst>
                <a:ext uri="{FF2B5EF4-FFF2-40B4-BE49-F238E27FC236}">
                  <a16:creationId xmlns:a16="http://schemas.microsoft.com/office/drawing/2014/main" id="{7E3B7B6F-701D-44A4-BDB8-6D3194B87B3D}"/>
                </a:ext>
              </a:extLst>
            </p:cNvPr>
            <p:cNvGrpSpPr/>
            <p:nvPr/>
          </p:nvGrpSpPr>
          <p:grpSpPr>
            <a:xfrm>
              <a:off x="4474368" y="1549399"/>
              <a:ext cx="1174751" cy="1174751"/>
              <a:chOff x="4474368" y="1549399"/>
              <a:chExt cx="1174751" cy="1174751"/>
            </a:xfrm>
          </p:grpSpPr>
          <p:sp>
            <p:nvSpPr>
              <p:cNvPr id="17" name="Vrije vorm: vorm 16">
                <a:extLst>
                  <a:ext uri="{FF2B5EF4-FFF2-40B4-BE49-F238E27FC236}">
                    <a16:creationId xmlns:a16="http://schemas.microsoft.com/office/drawing/2014/main" id="{84363B27-6B14-49BA-88AE-D31447DFE053}"/>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4D1901AE-0428-4AF7-8CA3-79F4C5A854E3}"/>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5D74E866-3F50-4F41-A765-C634607BAE61}"/>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B7B39CA6-814A-4EEB-9EC6-445D29EE7915}"/>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21768E56-6FF6-4CFF-9A4A-F8152C87C55E}"/>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3166BEE4-3E40-4799-94EC-0F9AF0197BBC}"/>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5FC0AC13-E0BD-4CDA-A035-897736BD7039}"/>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53A7297C-E789-4ACD-831C-8DD791364322}"/>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5F2D5D29-160B-4BEC-BD08-9605861C0C2D}"/>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BAF6DD60-0460-43F9-A025-6901A1B9BDEA}"/>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579E368F-D5A7-4CE4-8821-1B8EE8C6D27D}"/>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90F01DF0-145F-463E-8D00-20B192AAA938}"/>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90A6FEC9-EFB6-48FF-AC4A-D153E6218576}"/>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D96BA0A9-B0F3-4C4A-AC05-5B3FF1183AD6}"/>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4F31061F-62E6-499A-A15C-0E294BC08C2D}"/>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541F2163-A7E6-4693-BA89-CAA9ED3B3A6E}"/>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2721D1BD-77B3-4733-8434-5B62273AB5B4}"/>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C4AB8509-A8DC-4BFA-8FAA-A7F772AE61DB}"/>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EC1BDF64-B6A5-4C32-8DF3-DE2FBC0FDECE}"/>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5512AC9E-C8B0-4AE4-BA51-2707A11E6EC9}"/>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ED04BB68-2558-462B-8164-89B7484739F0}"/>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DE789B79-F842-4DA1-90E4-9FF6910AEC12}"/>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7990A279-26C3-4B7E-ADDF-C048A947AD16}"/>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BD2FE5FB-C270-4E5C-B405-B793C0D0D79A}"/>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DB71C440-AD31-47E1-A266-AFA09D364B38}"/>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7E44C4FB-0DF5-4C4D-9103-3E815FDC4065}"/>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C1D3C50C-BA8A-4B9C-9C86-0BEF90FA7449}"/>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C41028B3-C0DC-4618-AF14-763144009DB9}"/>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2CD01B28-AAA7-4A44-B4F1-2F509C0A7CC6}"/>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1761EF94-2298-4DE3-B6D2-7A04D63A18C4}"/>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3" name="Ovaal 12">
              <a:extLst>
                <a:ext uri="{FF2B5EF4-FFF2-40B4-BE49-F238E27FC236}">
                  <a16:creationId xmlns:a16="http://schemas.microsoft.com/office/drawing/2014/main" id="{9D617744-EF73-4BC1-A72D-31E53921699D}"/>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al 15">
              <a:extLst>
                <a:ext uri="{FF2B5EF4-FFF2-40B4-BE49-F238E27FC236}">
                  <a16:creationId xmlns:a16="http://schemas.microsoft.com/office/drawing/2014/main" id="{8485B4D8-19EB-4A77-A799-B05B50B69332}"/>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jdelijke aanduiding voor dianummer 1">
            <a:extLst>
              <a:ext uri="{FF2B5EF4-FFF2-40B4-BE49-F238E27FC236}">
                <a16:creationId xmlns:a16="http://schemas.microsoft.com/office/drawing/2014/main" id="{F12C8EAD-0BBE-43EF-A08B-2521E4F95506}"/>
              </a:ext>
            </a:extLst>
          </p:cNvPr>
          <p:cNvSpPr>
            <a:spLocks noGrp="1"/>
          </p:cNvSpPr>
          <p:nvPr>
            <p:ph type="sldNum" sz="quarter" idx="12"/>
          </p:nvPr>
        </p:nvSpPr>
        <p:spPr/>
        <p:txBody>
          <a:bodyPr/>
          <a:lstStyle/>
          <a:p>
            <a:fld id="{F5939A27-64F2-4112-A53D-87E93CCC7A51}" type="slidenum">
              <a:rPr lang="en-GB" smtClean="0"/>
              <a:t>19</a:t>
            </a:fld>
            <a:endParaRPr lang="en-GB"/>
          </a:p>
        </p:txBody>
      </p:sp>
    </p:spTree>
    <p:extLst>
      <p:ext uri="{BB962C8B-B14F-4D97-AF65-F5344CB8AC3E}">
        <p14:creationId xmlns:p14="http://schemas.microsoft.com/office/powerpoint/2010/main" val="380007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7AC959-CC88-4AC5-BBE1-518A462F37E8}"/>
              </a:ext>
            </a:extLst>
          </p:cNvPr>
          <p:cNvSpPr>
            <a:spLocks noGrp="1"/>
          </p:cNvSpPr>
          <p:nvPr>
            <p:ph type="title"/>
          </p:nvPr>
        </p:nvSpPr>
        <p:spPr/>
        <p:txBody>
          <a:bodyPr/>
          <a:lstStyle/>
          <a:p>
            <a:r>
              <a:rPr lang="nl-NL" err="1"/>
              <a:t>Why</a:t>
            </a:r>
            <a:r>
              <a:rPr lang="nl-NL"/>
              <a:t> autonomous </a:t>
            </a:r>
            <a:r>
              <a:rPr lang="nl-NL" err="1"/>
              <a:t>shipping</a:t>
            </a:r>
            <a:r>
              <a:rPr lang="nl-NL"/>
              <a:t>?</a:t>
            </a:r>
            <a:endParaRPr lang="en-GB"/>
          </a:p>
        </p:txBody>
      </p:sp>
      <p:sp>
        <p:nvSpPr>
          <p:cNvPr id="3" name="Tijdelijke aanduiding voor inhoud 2">
            <a:extLst>
              <a:ext uri="{FF2B5EF4-FFF2-40B4-BE49-F238E27FC236}">
                <a16:creationId xmlns:a16="http://schemas.microsoft.com/office/drawing/2014/main" id="{16EF1C5E-2AD8-40AD-9231-B838510621C3}"/>
              </a:ext>
            </a:extLst>
          </p:cNvPr>
          <p:cNvSpPr>
            <a:spLocks noGrp="1"/>
          </p:cNvSpPr>
          <p:nvPr>
            <p:ph idx="1"/>
          </p:nvPr>
        </p:nvSpPr>
        <p:spPr/>
        <p:txBody>
          <a:bodyPr/>
          <a:lstStyle/>
          <a:p>
            <a:pPr>
              <a:lnSpc>
                <a:spcPct val="150000"/>
              </a:lnSpc>
            </a:pPr>
            <a:r>
              <a:rPr lang="nl-NL"/>
              <a:t>Improved </a:t>
            </a:r>
            <a:r>
              <a:rPr lang="nl-NL" err="1"/>
              <a:t>safety</a:t>
            </a:r>
            <a:endParaRPr lang="nl-NL"/>
          </a:p>
          <a:p>
            <a:pPr>
              <a:lnSpc>
                <a:spcPct val="150000"/>
              </a:lnSpc>
            </a:pPr>
            <a:r>
              <a:rPr lang="nl-NL"/>
              <a:t>Lower cost</a:t>
            </a:r>
          </a:p>
          <a:p>
            <a:pPr>
              <a:lnSpc>
                <a:spcPct val="150000"/>
              </a:lnSpc>
            </a:pPr>
            <a:r>
              <a:rPr lang="nl-NL"/>
              <a:t>More comfort and </a:t>
            </a:r>
            <a:r>
              <a:rPr lang="nl-NL" err="1"/>
              <a:t>attractive</a:t>
            </a:r>
            <a:r>
              <a:rPr lang="nl-NL"/>
              <a:t> </a:t>
            </a:r>
            <a:r>
              <a:rPr lang="nl-NL" err="1"/>
              <a:t>industry</a:t>
            </a:r>
            <a:endParaRPr lang="en-GB"/>
          </a:p>
        </p:txBody>
      </p:sp>
      <p:sp>
        <p:nvSpPr>
          <p:cNvPr id="5" name="Rechthoek 4">
            <a:extLst>
              <a:ext uri="{FF2B5EF4-FFF2-40B4-BE49-F238E27FC236}">
                <a16:creationId xmlns:a16="http://schemas.microsoft.com/office/drawing/2014/main" id="{BA1B3DCE-101B-4BA6-8101-6A55C21CF265}"/>
              </a:ext>
            </a:extLst>
          </p:cNvPr>
          <p:cNvSpPr/>
          <p:nvPr/>
        </p:nvSpPr>
        <p:spPr>
          <a:xfrm>
            <a:off x="0" y="6311416"/>
            <a:ext cx="1958067" cy="84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ep 6">
            <a:extLst>
              <a:ext uri="{FF2B5EF4-FFF2-40B4-BE49-F238E27FC236}">
                <a16:creationId xmlns:a16="http://schemas.microsoft.com/office/drawing/2014/main" id="{1C495516-9649-4480-B872-2EC3C8697D42}"/>
              </a:ext>
            </a:extLst>
          </p:cNvPr>
          <p:cNvGrpSpPr>
            <a:grpSpLocks noChangeAspect="1"/>
          </p:cNvGrpSpPr>
          <p:nvPr/>
        </p:nvGrpSpPr>
        <p:grpSpPr>
          <a:xfrm>
            <a:off x="312250" y="6036334"/>
            <a:ext cx="359698" cy="359698"/>
            <a:chOff x="4474368" y="1549399"/>
            <a:chExt cx="1174751" cy="1174751"/>
          </a:xfrm>
        </p:grpSpPr>
        <p:grpSp>
          <p:nvGrpSpPr>
            <p:cNvPr id="8" name="Graphic 19">
              <a:extLst>
                <a:ext uri="{FF2B5EF4-FFF2-40B4-BE49-F238E27FC236}">
                  <a16:creationId xmlns:a16="http://schemas.microsoft.com/office/drawing/2014/main" id="{0047060D-AB37-4485-B9A4-9867FF2F4BCE}"/>
                </a:ext>
              </a:extLst>
            </p:cNvPr>
            <p:cNvGrpSpPr/>
            <p:nvPr/>
          </p:nvGrpSpPr>
          <p:grpSpPr>
            <a:xfrm>
              <a:off x="4474368" y="1549399"/>
              <a:ext cx="1174751" cy="1174751"/>
              <a:chOff x="4474368" y="1549399"/>
              <a:chExt cx="1174751" cy="1174751"/>
            </a:xfrm>
          </p:grpSpPr>
          <p:sp>
            <p:nvSpPr>
              <p:cNvPr id="11" name="Vrije vorm: vorm 10">
                <a:extLst>
                  <a:ext uri="{FF2B5EF4-FFF2-40B4-BE49-F238E27FC236}">
                    <a16:creationId xmlns:a16="http://schemas.microsoft.com/office/drawing/2014/main" id="{08061040-74E1-4B66-BAC7-D48EF534963B}"/>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8A5B37BA-048A-4716-BBD1-8B1506C8E796}"/>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9C21CD44-2DA4-432C-B04F-75FC75470F73}"/>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861492E7-DBFF-49C7-BB00-CCCBD218470B}"/>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616A29E1-97E3-4791-B47B-8368A5629EAF}"/>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EB15579D-D5D8-4FDA-AE20-B9ECBE5D712B}"/>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D95BDDDB-F5F7-46C5-A1D0-01511C930F24}"/>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82383D5D-67AC-4984-84EB-1C7A23436557}"/>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9C6EEB15-4DF7-453D-9290-F57B9A79655C}"/>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4296066A-BC12-4386-BEC3-707B5056FE41}"/>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37A9CD64-0B56-416D-9A6A-1C612944E5C7}"/>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5F1F06A0-E2AD-4BF2-921E-DFED9325EC97}"/>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DD326AFD-D652-4C7F-8A77-11E9EDF8C691}"/>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17DA71E4-D703-4FC7-95BB-2C4019B1DAA7}"/>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78005FCD-CB6B-4A90-A1EE-FCA403A98032}"/>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34525E44-A84F-482A-BCEA-63B55DC780D3}"/>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0216EC50-2DB1-446F-AE06-7E8DCF12F8E7}"/>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1E4AC548-D605-4461-9D65-51B433A0D6BD}"/>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B72D6482-B0A4-41DC-A357-9D08B32AF80C}"/>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1B5976D4-3283-475B-853B-1B7EED4BED9E}"/>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B83849A5-293C-4AA8-ACB4-D45B69E34F63}"/>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B4503A2A-FF45-45A4-B9DA-0E023BFC6BB4}"/>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A0BC6E02-E978-4E9B-BA59-DA49C098D60B}"/>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50571ABA-35E5-4217-B04C-9E55A9082694}"/>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915D1E5A-3E68-4904-A868-43029AE30ACC}"/>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9428F856-22AD-40B3-A034-D820930FEF02}"/>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BBD7E17D-3865-4BE3-BF00-43CFE23EAF58}"/>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726841DA-30C1-4D67-9F67-75D110363C0A}"/>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0B089455-9C0D-4A5F-8E72-FF27F396B344}"/>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306DE41F-E802-4416-8857-92AF55F0FBD1}"/>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9" name="Ovaal 8">
              <a:extLst>
                <a:ext uri="{FF2B5EF4-FFF2-40B4-BE49-F238E27FC236}">
                  <a16:creationId xmlns:a16="http://schemas.microsoft.com/office/drawing/2014/main" id="{78E3FC18-A7AA-41B2-A688-6CD5383E1FA9}"/>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0C001461-C3A5-4D17-8535-81539033BB88}"/>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ijdelijke aanduiding voor dianummer 5">
            <a:extLst>
              <a:ext uri="{FF2B5EF4-FFF2-40B4-BE49-F238E27FC236}">
                <a16:creationId xmlns:a16="http://schemas.microsoft.com/office/drawing/2014/main" id="{B42D8347-CA5F-4B9E-9A38-0AC418019CC3}"/>
              </a:ext>
            </a:extLst>
          </p:cNvPr>
          <p:cNvSpPr>
            <a:spLocks noGrp="1"/>
          </p:cNvSpPr>
          <p:nvPr>
            <p:ph type="sldNum" sz="quarter" idx="12"/>
          </p:nvPr>
        </p:nvSpPr>
        <p:spPr/>
        <p:txBody>
          <a:bodyPr/>
          <a:lstStyle/>
          <a:p>
            <a:fld id="{F5939A27-64F2-4112-A53D-87E93CCC7A51}" type="slidenum">
              <a:rPr lang="en-GB" smtClean="0"/>
              <a:t>2</a:t>
            </a:fld>
            <a:endParaRPr lang="en-GB"/>
          </a:p>
        </p:txBody>
      </p:sp>
    </p:spTree>
    <p:extLst>
      <p:ext uri="{BB962C8B-B14F-4D97-AF65-F5344CB8AC3E}">
        <p14:creationId xmlns:p14="http://schemas.microsoft.com/office/powerpoint/2010/main" val="2876138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892C331-DB45-4287-A02D-5DBA3A172C44}"/>
              </a:ext>
            </a:extLst>
          </p:cNvPr>
          <p:cNvPicPr>
            <a:picLocks noChangeAspect="1"/>
          </p:cNvPicPr>
          <p:nvPr/>
        </p:nvPicPr>
        <p:blipFill>
          <a:blip r:embed="rId3"/>
          <a:stretch>
            <a:fillRect/>
          </a:stretch>
        </p:blipFill>
        <p:spPr>
          <a:xfrm>
            <a:off x="-2098" y="-3677"/>
            <a:ext cx="6915150" cy="6238875"/>
          </a:xfrm>
          <a:prstGeom prst="rect">
            <a:avLst/>
          </a:prstGeom>
        </p:spPr>
      </p:pic>
      <p:sp>
        <p:nvSpPr>
          <p:cNvPr id="57" name="Titel 56">
            <a:extLst>
              <a:ext uri="{FF2B5EF4-FFF2-40B4-BE49-F238E27FC236}">
                <a16:creationId xmlns:a16="http://schemas.microsoft.com/office/drawing/2014/main" id="{DDC9BACC-16D4-4F9A-B864-A98B7759CB9D}"/>
              </a:ext>
            </a:extLst>
          </p:cNvPr>
          <p:cNvSpPr>
            <a:spLocks noGrp="1"/>
          </p:cNvSpPr>
          <p:nvPr>
            <p:ph type="title"/>
          </p:nvPr>
        </p:nvSpPr>
        <p:spPr>
          <a:xfrm>
            <a:off x="7369628" y="175198"/>
            <a:ext cx="4441372" cy="1325563"/>
          </a:xfrm>
        </p:spPr>
        <p:txBody>
          <a:bodyPr/>
          <a:lstStyle/>
          <a:p>
            <a:r>
              <a:rPr lang="nl-NL"/>
              <a:t>SITUATION</a:t>
            </a:r>
            <a:endParaRPr lang="en-GB"/>
          </a:p>
        </p:txBody>
      </p:sp>
      <p:sp>
        <p:nvSpPr>
          <p:cNvPr id="6" name="Rechthoek 5">
            <a:extLst>
              <a:ext uri="{FF2B5EF4-FFF2-40B4-BE49-F238E27FC236}">
                <a16:creationId xmlns:a16="http://schemas.microsoft.com/office/drawing/2014/main" id="{CFAA71CF-319E-4AF2-B6DA-68C78662355D}"/>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ep 12">
            <a:extLst>
              <a:ext uri="{FF2B5EF4-FFF2-40B4-BE49-F238E27FC236}">
                <a16:creationId xmlns:a16="http://schemas.microsoft.com/office/drawing/2014/main" id="{ECEFC3CB-E925-4B1D-9DE7-19D738A0D18E}"/>
              </a:ext>
            </a:extLst>
          </p:cNvPr>
          <p:cNvGrpSpPr>
            <a:grpSpLocks noChangeAspect="1"/>
          </p:cNvGrpSpPr>
          <p:nvPr/>
        </p:nvGrpSpPr>
        <p:grpSpPr>
          <a:xfrm>
            <a:off x="4712402" y="6036819"/>
            <a:ext cx="359698" cy="359698"/>
            <a:chOff x="4474368" y="1549399"/>
            <a:chExt cx="1174751" cy="1174751"/>
          </a:xfrm>
        </p:grpSpPr>
        <p:grpSp>
          <p:nvGrpSpPr>
            <p:cNvPr id="14" name="Graphic 19">
              <a:extLst>
                <a:ext uri="{FF2B5EF4-FFF2-40B4-BE49-F238E27FC236}">
                  <a16:creationId xmlns:a16="http://schemas.microsoft.com/office/drawing/2014/main" id="{CCFF4404-1BB6-414D-ACF1-8FA08E1607A6}"/>
                </a:ext>
              </a:extLst>
            </p:cNvPr>
            <p:cNvGrpSpPr/>
            <p:nvPr/>
          </p:nvGrpSpPr>
          <p:grpSpPr>
            <a:xfrm>
              <a:off x="4474368" y="1549399"/>
              <a:ext cx="1174751" cy="1174751"/>
              <a:chOff x="4474368" y="1549399"/>
              <a:chExt cx="1174751" cy="1174751"/>
            </a:xfrm>
          </p:grpSpPr>
          <p:sp>
            <p:nvSpPr>
              <p:cNvPr id="17" name="Vrije vorm: vorm 16">
                <a:extLst>
                  <a:ext uri="{FF2B5EF4-FFF2-40B4-BE49-F238E27FC236}">
                    <a16:creationId xmlns:a16="http://schemas.microsoft.com/office/drawing/2014/main" id="{435433F3-9A44-46CC-98B3-F6FCA745C791}"/>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4B28E8A7-D3D3-4F79-8859-9AC165BFBF46}"/>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F12B30B7-7BBA-41DD-84AB-B7AE53316198}"/>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65AA332D-2C2B-40C5-AF6D-9A8A245D0CB8}"/>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2BEA1E68-9FE3-4E08-B716-C43E390E9B75}"/>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1A349CCF-9E37-414E-A8EE-D8DEAA5AF813}"/>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AE02E930-6C96-4DF1-871A-FDF96E3AF89F}"/>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4A79B7C6-1B1D-4714-90C0-62F0C3297012}"/>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F33380F3-911D-4D59-88EA-812B796B7A4D}"/>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43E45689-782B-4905-9620-E32D5EA31D1B}"/>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7DE46F09-C3DD-4EA6-B33B-D68936B5006E}"/>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CA3CC830-0EE7-4C9D-A513-915145516A34}"/>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B66E26BD-548B-48CD-BC05-D3099DB4520C}"/>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67D988DB-3DE2-4C58-8D77-93E7154F23EE}"/>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6BC74BC3-E6A8-43E4-8926-3B39A29C9734}"/>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6052E624-E778-43C4-9597-7D8181FE288A}"/>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1BAC493D-350C-477B-B097-4F727DC087FA}"/>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740B13E0-F4C2-41D6-9E66-7F0F36568107}"/>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0F82C2AB-6F44-4E52-ACFA-CB97AF8E143D}"/>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7F46AE74-2B6C-4856-A8A7-53BB318A0567}"/>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3DA2633B-698C-474D-8A28-0370006D07E3}"/>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071A3F38-165C-4E6E-9D8B-B2F3657C1616}"/>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3F45DAD8-BDF2-4E40-A6B1-EF62DC8ED147}"/>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724246DE-AA52-4A29-B7EC-72BCDF18F8AB}"/>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05FC1A91-8D97-48FE-B809-FB7F12C14D59}"/>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74557859-CE89-4F14-AB84-9F4905ECEAF8}"/>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6B3C43D6-0983-420B-852E-F49965B25FB5}"/>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CDCC3656-2126-4566-80FA-00931724B9B0}"/>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5C1B13AD-7CBA-4220-BD6C-FBB4257E64E5}"/>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4892B20E-1E53-4E6F-944D-8412EEF9CB50}"/>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5" name="Ovaal 14">
              <a:extLst>
                <a:ext uri="{FF2B5EF4-FFF2-40B4-BE49-F238E27FC236}">
                  <a16:creationId xmlns:a16="http://schemas.microsoft.com/office/drawing/2014/main" id="{77524D86-374A-4EC8-9166-A5E3D9066ADF}"/>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al 15">
              <a:extLst>
                <a:ext uri="{FF2B5EF4-FFF2-40B4-BE49-F238E27FC236}">
                  <a16:creationId xmlns:a16="http://schemas.microsoft.com/office/drawing/2014/main" id="{3B68F435-97A2-49F1-BA05-FD946DB60C6F}"/>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Tijdelijke aanduiding voor inhoud 2">
            <a:extLst>
              <a:ext uri="{FF2B5EF4-FFF2-40B4-BE49-F238E27FC236}">
                <a16:creationId xmlns:a16="http://schemas.microsoft.com/office/drawing/2014/main" id="{E3AF9C6E-202C-4A3D-91F9-2CC8D2527019}"/>
              </a:ext>
            </a:extLst>
          </p:cNvPr>
          <p:cNvSpPr txBox="1">
            <a:spLocks/>
          </p:cNvSpPr>
          <p:nvPr/>
        </p:nvSpPr>
        <p:spPr>
          <a:xfrm>
            <a:off x="7369628" y="1411911"/>
            <a:ext cx="4492011" cy="47650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nl-NL"/>
              <a:t>CPA: ~0 meter</a:t>
            </a:r>
          </a:p>
          <a:p>
            <a:pPr>
              <a:lnSpc>
                <a:spcPct val="200000"/>
              </a:lnSpc>
            </a:pPr>
            <a:endParaRPr lang="nl-NL"/>
          </a:p>
          <a:p>
            <a:pPr>
              <a:lnSpc>
                <a:spcPct val="200000"/>
              </a:lnSpc>
            </a:pPr>
            <a:r>
              <a:rPr lang="nl-NL"/>
              <a:t>Rule 15 from COLREGs</a:t>
            </a:r>
          </a:p>
          <a:p>
            <a:pPr>
              <a:lnSpc>
                <a:spcPct val="200000"/>
              </a:lnSpc>
            </a:pPr>
            <a:r>
              <a:rPr lang="nl-NL"/>
              <a:t>Keep course and speed</a:t>
            </a:r>
            <a:endParaRPr lang="en-GB"/>
          </a:p>
        </p:txBody>
      </p:sp>
      <p:sp>
        <p:nvSpPr>
          <p:cNvPr id="5" name="Tijdelijke aanduiding voor dianummer 4">
            <a:extLst>
              <a:ext uri="{FF2B5EF4-FFF2-40B4-BE49-F238E27FC236}">
                <a16:creationId xmlns:a16="http://schemas.microsoft.com/office/drawing/2014/main" id="{A18EE741-628B-4E17-A92A-6324AB11A9CD}"/>
              </a:ext>
            </a:extLst>
          </p:cNvPr>
          <p:cNvSpPr>
            <a:spLocks noGrp="1"/>
          </p:cNvSpPr>
          <p:nvPr>
            <p:ph type="sldNum" sz="quarter" idx="12"/>
          </p:nvPr>
        </p:nvSpPr>
        <p:spPr/>
        <p:txBody>
          <a:bodyPr/>
          <a:lstStyle/>
          <a:p>
            <a:fld id="{F5939A27-64F2-4112-A53D-87E93CCC7A51}" type="slidenum">
              <a:rPr lang="en-GB" smtClean="0"/>
              <a:t>20</a:t>
            </a:fld>
            <a:endParaRPr lang="en-GB"/>
          </a:p>
        </p:txBody>
      </p:sp>
    </p:spTree>
    <p:extLst>
      <p:ext uri="{BB962C8B-B14F-4D97-AF65-F5344CB8AC3E}">
        <p14:creationId xmlns:p14="http://schemas.microsoft.com/office/powerpoint/2010/main" val="4152152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cast">
            <a:hlinkClick r:id="" action="ppaction://media"/>
            <a:extLst>
              <a:ext uri="{FF2B5EF4-FFF2-40B4-BE49-F238E27FC236}">
                <a16:creationId xmlns:a16="http://schemas.microsoft.com/office/drawing/2014/main" id="{9C982266-8E5F-4013-89DB-C8E7C58CAAB8}"/>
              </a:ext>
            </a:extLst>
          </p:cNvPr>
          <p:cNvPicPr>
            <a:picLocks noChangeAspect="1"/>
          </p:cNvPicPr>
          <p:nvPr>
            <a:videoFile r:link="rId1"/>
            <p:extLst>
              <p:ext uri="{DAA4B4D4-6D71-4841-9C94-3DE7FCFB9230}">
                <p14:media xmlns:p14="http://schemas.microsoft.com/office/powerpoint/2010/main" r:embed="rId2">
                  <p14:trim end="9391"/>
                </p14:media>
              </p:ext>
            </p:extLst>
          </p:nvPr>
        </p:nvPicPr>
        <p:blipFill>
          <a:blip r:embed="rId5"/>
          <a:stretch>
            <a:fillRect/>
          </a:stretch>
        </p:blipFill>
        <p:spPr>
          <a:xfrm>
            <a:off x="0" y="0"/>
            <a:ext cx="12192000" cy="6858000"/>
          </a:xfrm>
          <a:prstGeom prst="rect">
            <a:avLst/>
          </a:prstGeom>
        </p:spPr>
      </p:pic>
      <p:sp>
        <p:nvSpPr>
          <p:cNvPr id="2" name="Tijdelijke aanduiding voor dianummer 1">
            <a:extLst>
              <a:ext uri="{FF2B5EF4-FFF2-40B4-BE49-F238E27FC236}">
                <a16:creationId xmlns:a16="http://schemas.microsoft.com/office/drawing/2014/main" id="{79E3A6D5-0E3B-4594-AC3A-1FD1485AD939}"/>
              </a:ext>
            </a:extLst>
          </p:cNvPr>
          <p:cNvSpPr>
            <a:spLocks noGrp="1"/>
          </p:cNvSpPr>
          <p:nvPr>
            <p:ph type="sldNum" sz="quarter" idx="12"/>
          </p:nvPr>
        </p:nvSpPr>
        <p:spPr/>
        <p:txBody>
          <a:bodyPr/>
          <a:lstStyle/>
          <a:p>
            <a:fld id="{F5939A27-64F2-4112-A53D-87E93CCC7A51}" type="slidenum">
              <a:rPr lang="en-GB" smtClean="0"/>
              <a:t>21</a:t>
            </a:fld>
            <a:endParaRPr lang="en-GB"/>
          </a:p>
        </p:txBody>
      </p:sp>
    </p:spTree>
    <p:extLst>
      <p:ext uri="{BB962C8B-B14F-4D97-AF65-F5344CB8AC3E}">
        <p14:creationId xmlns:p14="http://schemas.microsoft.com/office/powerpoint/2010/main" val="371427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2332E1-0483-4DB7-8BF6-69A1B297EFA7}"/>
              </a:ext>
            </a:extLst>
          </p:cNvPr>
          <p:cNvSpPr>
            <a:spLocks noGrp="1"/>
          </p:cNvSpPr>
          <p:nvPr>
            <p:ph type="title"/>
          </p:nvPr>
        </p:nvSpPr>
        <p:spPr>
          <a:xfrm>
            <a:off x="838200" y="176400"/>
            <a:ext cx="10515600" cy="1325563"/>
          </a:xfrm>
        </p:spPr>
        <p:txBody>
          <a:bodyPr/>
          <a:lstStyle/>
          <a:p>
            <a:r>
              <a:rPr lang="nl-NL"/>
              <a:t>EVASIVE MANOEUVRE</a:t>
            </a:r>
            <a:endParaRPr lang="en-GB"/>
          </a:p>
        </p:txBody>
      </p:sp>
      <p:grpSp>
        <p:nvGrpSpPr>
          <p:cNvPr id="62" name="Groep 61">
            <a:extLst>
              <a:ext uri="{FF2B5EF4-FFF2-40B4-BE49-F238E27FC236}">
                <a16:creationId xmlns:a16="http://schemas.microsoft.com/office/drawing/2014/main" id="{9229F81D-4238-4ABF-BE9C-6BE4C13FA333}"/>
              </a:ext>
            </a:extLst>
          </p:cNvPr>
          <p:cNvGrpSpPr/>
          <p:nvPr/>
        </p:nvGrpSpPr>
        <p:grpSpPr>
          <a:xfrm>
            <a:off x="6640302" y="495753"/>
            <a:ext cx="5878286" cy="5508531"/>
            <a:chOff x="6912444" y="136525"/>
            <a:chExt cx="5878286" cy="5508531"/>
          </a:xfrm>
        </p:grpSpPr>
        <p:sp>
          <p:nvSpPr>
            <p:cNvPr id="50" name="Vrije vorm: vorm 49">
              <a:extLst>
                <a:ext uri="{FF2B5EF4-FFF2-40B4-BE49-F238E27FC236}">
                  <a16:creationId xmlns:a16="http://schemas.microsoft.com/office/drawing/2014/main" id="{8FD9A8BA-791D-4D26-BC52-F8AAEB51C186}"/>
                </a:ext>
              </a:extLst>
            </p:cNvPr>
            <p:cNvSpPr/>
            <p:nvPr/>
          </p:nvSpPr>
          <p:spPr>
            <a:xfrm>
              <a:off x="8610600" y="136525"/>
              <a:ext cx="3018713" cy="4642340"/>
            </a:xfrm>
            <a:custGeom>
              <a:avLst/>
              <a:gdLst>
                <a:gd name="connsiteX0" fmla="*/ 0 w 2622620"/>
                <a:gd name="connsiteY0" fmla="*/ 2684211 h 2684211"/>
                <a:gd name="connsiteX1" fmla="*/ 472273 w 2622620"/>
                <a:gd name="connsiteY1" fmla="*/ 574057 h 2684211"/>
                <a:gd name="connsiteX2" fmla="*/ 2622620 w 2622620"/>
                <a:gd name="connsiteY2" fmla="*/ 1301 h 2684211"/>
                <a:gd name="connsiteX0" fmla="*/ 0 w 2622620"/>
                <a:gd name="connsiteY0" fmla="*/ 2682910 h 2682910"/>
                <a:gd name="connsiteX1" fmla="*/ 2622620 w 2622620"/>
                <a:gd name="connsiteY1" fmla="*/ 0 h 2682910"/>
                <a:gd name="connsiteX0" fmla="*/ 0 w 2622620"/>
                <a:gd name="connsiteY0" fmla="*/ 2682910 h 2682910"/>
                <a:gd name="connsiteX1" fmla="*/ 2622620 w 2622620"/>
                <a:gd name="connsiteY1" fmla="*/ 0 h 2682910"/>
                <a:gd name="connsiteX0" fmla="*/ 0 w 2622620"/>
                <a:gd name="connsiteY0" fmla="*/ 2682910 h 2682910"/>
                <a:gd name="connsiteX1" fmla="*/ 2622620 w 2622620"/>
                <a:gd name="connsiteY1" fmla="*/ 0 h 2682910"/>
                <a:gd name="connsiteX0" fmla="*/ 0 w 2622620"/>
                <a:gd name="connsiteY0" fmla="*/ 2682910 h 2682910"/>
                <a:gd name="connsiteX1" fmla="*/ 2622620 w 2622620"/>
                <a:gd name="connsiteY1" fmla="*/ 0 h 2682910"/>
                <a:gd name="connsiteX0" fmla="*/ 0 w 2703007"/>
                <a:gd name="connsiteY0" fmla="*/ 2672862 h 2672862"/>
                <a:gd name="connsiteX1" fmla="*/ 2703007 w 2703007"/>
                <a:gd name="connsiteY1" fmla="*/ 0 h 2672862"/>
                <a:gd name="connsiteX0" fmla="*/ 0 w 2411604"/>
                <a:gd name="connsiteY0" fmla="*/ 2662814 h 2662814"/>
                <a:gd name="connsiteX1" fmla="*/ 2411604 w 2411604"/>
                <a:gd name="connsiteY1" fmla="*/ 0 h 2662814"/>
                <a:gd name="connsiteX0" fmla="*/ 0 w 2411604"/>
                <a:gd name="connsiteY0" fmla="*/ 2662814 h 2662814"/>
                <a:gd name="connsiteX1" fmla="*/ 2411604 w 2411604"/>
                <a:gd name="connsiteY1" fmla="*/ 0 h 2662814"/>
                <a:gd name="connsiteX0" fmla="*/ 0 w 2411604"/>
                <a:gd name="connsiteY0" fmla="*/ 4139922 h 4139922"/>
                <a:gd name="connsiteX1" fmla="*/ 2411604 w 2411604"/>
                <a:gd name="connsiteY1" fmla="*/ 0 h 4139922"/>
                <a:gd name="connsiteX0" fmla="*/ 0 w 2562330"/>
                <a:gd name="connsiteY0" fmla="*/ 4139922 h 4139922"/>
                <a:gd name="connsiteX1" fmla="*/ 2562330 w 2562330"/>
                <a:gd name="connsiteY1" fmla="*/ 2140299 h 4139922"/>
                <a:gd name="connsiteX2" fmla="*/ 2411604 w 2562330"/>
                <a:gd name="connsiteY2" fmla="*/ 0 h 4139922"/>
                <a:gd name="connsiteX0" fmla="*/ 0 w 2645455"/>
                <a:gd name="connsiteY0" fmla="*/ 4139922 h 4139922"/>
                <a:gd name="connsiteX1" fmla="*/ 2562330 w 2645455"/>
                <a:gd name="connsiteY1" fmla="*/ 2140299 h 4139922"/>
                <a:gd name="connsiteX2" fmla="*/ 2411604 w 2645455"/>
                <a:gd name="connsiteY2" fmla="*/ 0 h 4139922"/>
                <a:gd name="connsiteX0" fmla="*/ 0 w 3128669"/>
                <a:gd name="connsiteY0" fmla="*/ 4139922 h 4139922"/>
                <a:gd name="connsiteX1" fmla="*/ 2562330 w 3128669"/>
                <a:gd name="connsiteY1" fmla="*/ 2140299 h 4139922"/>
                <a:gd name="connsiteX2" fmla="*/ 2411604 w 3128669"/>
                <a:gd name="connsiteY2" fmla="*/ 0 h 4139922"/>
                <a:gd name="connsiteX0" fmla="*/ 0 w 3898760"/>
                <a:gd name="connsiteY0" fmla="*/ 3999245 h 3999245"/>
                <a:gd name="connsiteX1" fmla="*/ 2562330 w 3898760"/>
                <a:gd name="connsiteY1" fmla="*/ 1999622 h 3999245"/>
                <a:gd name="connsiteX2" fmla="*/ 3898760 w 3898760"/>
                <a:gd name="connsiteY2" fmla="*/ 0 h 3999245"/>
                <a:gd name="connsiteX0" fmla="*/ 0 w 3898760"/>
                <a:gd name="connsiteY0" fmla="*/ 3999245 h 3999245"/>
                <a:gd name="connsiteX1" fmla="*/ 2562330 w 3898760"/>
                <a:gd name="connsiteY1" fmla="*/ 1999622 h 3999245"/>
                <a:gd name="connsiteX2" fmla="*/ 3898760 w 3898760"/>
                <a:gd name="connsiteY2" fmla="*/ 0 h 3999245"/>
                <a:gd name="connsiteX0" fmla="*/ 0 w 3898760"/>
                <a:gd name="connsiteY0" fmla="*/ 3999245 h 3999245"/>
                <a:gd name="connsiteX1" fmla="*/ 1718268 w 3898760"/>
                <a:gd name="connsiteY1" fmla="*/ 1959429 h 3999245"/>
                <a:gd name="connsiteX2" fmla="*/ 3898760 w 3898760"/>
                <a:gd name="connsiteY2" fmla="*/ 0 h 3999245"/>
                <a:gd name="connsiteX0" fmla="*/ 0 w 3898760"/>
                <a:gd name="connsiteY0" fmla="*/ 3999245 h 3999245"/>
                <a:gd name="connsiteX1" fmla="*/ 1718268 w 3898760"/>
                <a:gd name="connsiteY1" fmla="*/ 1959429 h 3999245"/>
                <a:gd name="connsiteX2" fmla="*/ 3898760 w 3898760"/>
                <a:gd name="connsiteY2" fmla="*/ 0 h 3999245"/>
                <a:gd name="connsiteX0" fmla="*/ 0 w 3135086"/>
                <a:gd name="connsiteY0" fmla="*/ 3969100 h 3969100"/>
                <a:gd name="connsiteX1" fmla="*/ 1718268 w 3135086"/>
                <a:gd name="connsiteY1" fmla="*/ 1929284 h 3969100"/>
                <a:gd name="connsiteX2" fmla="*/ 3135086 w 3135086"/>
                <a:gd name="connsiteY2" fmla="*/ 0 h 3969100"/>
                <a:gd name="connsiteX0" fmla="*/ 0 w 3135086"/>
                <a:gd name="connsiteY0" fmla="*/ 3969100 h 3969100"/>
                <a:gd name="connsiteX1" fmla="*/ 1718268 w 3135086"/>
                <a:gd name="connsiteY1" fmla="*/ 1929284 h 3969100"/>
                <a:gd name="connsiteX2" fmla="*/ 3135086 w 3135086"/>
                <a:gd name="connsiteY2" fmla="*/ 0 h 3969100"/>
                <a:gd name="connsiteX0" fmla="*/ 0 w 3135086"/>
                <a:gd name="connsiteY0" fmla="*/ 3969100 h 3969100"/>
                <a:gd name="connsiteX1" fmla="*/ 1718268 w 3135086"/>
                <a:gd name="connsiteY1" fmla="*/ 1929284 h 3969100"/>
                <a:gd name="connsiteX2" fmla="*/ 3135086 w 3135086"/>
                <a:gd name="connsiteY2" fmla="*/ 0 h 3969100"/>
                <a:gd name="connsiteX0" fmla="*/ 27 w 3135113"/>
                <a:gd name="connsiteY0" fmla="*/ 3969100 h 3969100"/>
                <a:gd name="connsiteX1" fmla="*/ 1718295 w 3135113"/>
                <a:gd name="connsiteY1" fmla="*/ 1929284 h 3969100"/>
                <a:gd name="connsiteX2" fmla="*/ 3135113 w 3135113"/>
                <a:gd name="connsiteY2" fmla="*/ 0 h 3969100"/>
                <a:gd name="connsiteX0" fmla="*/ 16 w 3208779"/>
                <a:gd name="connsiteY0" fmla="*/ 3969100 h 3969100"/>
                <a:gd name="connsiteX1" fmla="*/ 1718284 w 3208779"/>
                <a:gd name="connsiteY1" fmla="*/ 1929284 h 3969100"/>
                <a:gd name="connsiteX2" fmla="*/ 3094908 w 3208779"/>
                <a:gd name="connsiteY2" fmla="*/ 452174 h 3969100"/>
                <a:gd name="connsiteX3" fmla="*/ 3135102 w 3208779"/>
                <a:gd name="connsiteY3" fmla="*/ 0 h 3969100"/>
                <a:gd name="connsiteX0" fmla="*/ 16 w 3135102"/>
                <a:gd name="connsiteY0" fmla="*/ 3969100 h 3969100"/>
                <a:gd name="connsiteX1" fmla="*/ 1718284 w 3135102"/>
                <a:gd name="connsiteY1" fmla="*/ 1929284 h 3969100"/>
                <a:gd name="connsiteX2" fmla="*/ 3094908 w 3135102"/>
                <a:gd name="connsiteY2" fmla="*/ 452174 h 3969100"/>
                <a:gd name="connsiteX3" fmla="*/ 3135102 w 3135102"/>
                <a:gd name="connsiteY3" fmla="*/ 0 h 3969100"/>
                <a:gd name="connsiteX0" fmla="*/ 16 w 3135102"/>
                <a:gd name="connsiteY0" fmla="*/ 3969100 h 3969100"/>
                <a:gd name="connsiteX1" fmla="*/ 1718284 w 3135102"/>
                <a:gd name="connsiteY1" fmla="*/ 1929284 h 3969100"/>
                <a:gd name="connsiteX2" fmla="*/ 3094908 w 3135102"/>
                <a:gd name="connsiteY2" fmla="*/ 452174 h 3969100"/>
                <a:gd name="connsiteX3" fmla="*/ 3135102 w 3135102"/>
                <a:gd name="connsiteY3" fmla="*/ 0 h 3969100"/>
                <a:gd name="connsiteX0" fmla="*/ 16 w 3169823"/>
                <a:gd name="connsiteY0" fmla="*/ 4642340 h 4642340"/>
                <a:gd name="connsiteX1" fmla="*/ 1718284 w 3169823"/>
                <a:gd name="connsiteY1" fmla="*/ 2602524 h 4642340"/>
                <a:gd name="connsiteX2" fmla="*/ 3094908 w 3169823"/>
                <a:gd name="connsiteY2" fmla="*/ 1125414 h 4642340"/>
                <a:gd name="connsiteX3" fmla="*/ 3004473 w 3169823"/>
                <a:gd name="connsiteY3" fmla="*/ 0 h 4642340"/>
                <a:gd name="connsiteX0" fmla="*/ 16 w 3174429"/>
                <a:gd name="connsiteY0" fmla="*/ 4642340 h 4642340"/>
                <a:gd name="connsiteX1" fmla="*/ 1718284 w 3174429"/>
                <a:gd name="connsiteY1" fmla="*/ 2602524 h 4642340"/>
                <a:gd name="connsiteX2" fmla="*/ 3094908 w 3174429"/>
                <a:gd name="connsiteY2" fmla="*/ 1125414 h 4642340"/>
                <a:gd name="connsiteX3" fmla="*/ 3004473 w 3174429"/>
                <a:gd name="connsiteY3" fmla="*/ 0 h 4642340"/>
                <a:gd name="connsiteX0" fmla="*/ 16 w 3047249"/>
                <a:gd name="connsiteY0" fmla="*/ 4642340 h 4642340"/>
                <a:gd name="connsiteX1" fmla="*/ 1718284 w 3047249"/>
                <a:gd name="connsiteY1" fmla="*/ 2602524 h 4642340"/>
                <a:gd name="connsiteX2" fmla="*/ 2914038 w 3047249"/>
                <a:gd name="connsiteY2" fmla="*/ 1125414 h 4642340"/>
                <a:gd name="connsiteX3" fmla="*/ 3004473 w 3047249"/>
                <a:gd name="connsiteY3" fmla="*/ 0 h 4642340"/>
                <a:gd name="connsiteX0" fmla="*/ 16 w 3006981"/>
                <a:gd name="connsiteY0" fmla="*/ 4642340 h 4642340"/>
                <a:gd name="connsiteX1" fmla="*/ 1718284 w 3006981"/>
                <a:gd name="connsiteY1" fmla="*/ 2602524 h 4642340"/>
                <a:gd name="connsiteX2" fmla="*/ 2914038 w 3006981"/>
                <a:gd name="connsiteY2" fmla="*/ 1125414 h 4642340"/>
                <a:gd name="connsiteX3" fmla="*/ 3004473 w 3006981"/>
                <a:gd name="connsiteY3" fmla="*/ 0 h 4642340"/>
                <a:gd name="connsiteX0" fmla="*/ 16 w 3010439"/>
                <a:gd name="connsiteY0" fmla="*/ 4642340 h 4642340"/>
                <a:gd name="connsiteX1" fmla="*/ 1718284 w 3010439"/>
                <a:gd name="connsiteY1" fmla="*/ 2602524 h 4642340"/>
                <a:gd name="connsiteX2" fmla="*/ 2984377 w 3010439"/>
                <a:gd name="connsiteY2" fmla="*/ 612948 h 4642340"/>
                <a:gd name="connsiteX3" fmla="*/ 3004473 w 3010439"/>
                <a:gd name="connsiteY3" fmla="*/ 0 h 4642340"/>
                <a:gd name="connsiteX0" fmla="*/ 17 w 3010440"/>
                <a:gd name="connsiteY0" fmla="*/ 4642340 h 4642340"/>
                <a:gd name="connsiteX1" fmla="*/ 1718285 w 3010440"/>
                <a:gd name="connsiteY1" fmla="*/ 2602524 h 4642340"/>
                <a:gd name="connsiteX2" fmla="*/ 2984378 w 3010440"/>
                <a:gd name="connsiteY2" fmla="*/ 612948 h 4642340"/>
                <a:gd name="connsiteX3" fmla="*/ 3004474 w 3010440"/>
                <a:gd name="connsiteY3" fmla="*/ 0 h 4642340"/>
                <a:gd name="connsiteX0" fmla="*/ 17 w 3090241"/>
                <a:gd name="connsiteY0" fmla="*/ 4642340 h 4642340"/>
                <a:gd name="connsiteX1" fmla="*/ 1718285 w 3090241"/>
                <a:gd name="connsiteY1" fmla="*/ 2270929 h 4642340"/>
                <a:gd name="connsiteX2" fmla="*/ 2984378 w 3090241"/>
                <a:gd name="connsiteY2" fmla="*/ 612948 h 4642340"/>
                <a:gd name="connsiteX3" fmla="*/ 3004474 w 3090241"/>
                <a:gd name="connsiteY3" fmla="*/ 0 h 4642340"/>
                <a:gd name="connsiteX0" fmla="*/ 17 w 3090241"/>
                <a:gd name="connsiteY0" fmla="*/ 4642340 h 4642340"/>
                <a:gd name="connsiteX1" fmla="*/ 1718285 w 3090241"/>
                <a:gd name="connsiteY1" fmla="*/ 2411606 h 4642340"/>
                <a:gd name="connsiteX2" fmla="*/ 2984378 w 3090241"/>
                <a:gd name="connsiteY2" fmla="*/ 612948 h 4642340"/>
                <a:gd name="connsiteX3" fmla="*/ 3004474 w 3090241"/>
                <a:gd name="connsiteY3" fmla="*/ 0 h 4642340"/>
                <a:gd name="connsiteX0" fmla="*/ 17 w 3090241"/>
                <a:gd name="connsiteY0" fmla="*/ 4642340 h 4642340"/>
                <a:gd name="connsiteX1" fmla="*/ 1718285 w 3090241"/>
                <a:gd name="connsiteY1" fmla="*/ 2411606 h 4642340"/>
                <a:gd name="connsiteX2" fmla="*/ 2984378 w 3090241"/>
                <a:gd name="connsiteY2" fmla="*/ 612948 h 4642340"/>
                <a:gd name="connsiteX3" fmla="*/ 3004474 w 3090241"/>
                <a:gd name="connsiteY3" fmla="*/ 0 h 4642340"/>
                <a:gd name="connsiteX0" fmla="*/ 17 w 3013440"/>
                <a:gd name="connsiteY0" fmla="*/ 4642340 h 4642340"/>
                <a:gd name="connsiteX1" fmla="*/ 1718285 w 3013440"/>
                <a:gd name="connsiteY1" fmla="*/ 2411606 h 4642340"/>
                <a:gd name="connsiteX2" fmla="*/ 2984378 w 3013440"/>
                <a:gd name="connsiteY2" fmla="*/ 612948 h 4642340"/>
                <a:gd name="connsiteX3" fmla="*/ 3004474 w 3013440"/>
                <a:gd name="connsiteY3" fmla="*/ 0 h 4642340"/>
                <a:gd name="connsiteX0" fmla="*/ 17 w 3013440"/>
                <a:gd name="connsiteY0" fmla="*/ 4642340 h 4642340"/>
                <a:gd name="connsiteX1" fmla="*/ 1718285 w 3013440"/>
                <a:gd name="connsiteY1" fmla="*/ 2411606 h 4642340"/>
                <a:gd name="connsiteX2" fmla="*/ 2984378 w 3013440"/>
                <a:gd name="connsiteY2" fmla="*/ 612948 h 4642340"/>
                <a:gd name="connsiteX3" fmla="*/ 3004474 w 3013440"/>
                <a:gd name="connsiteY3" fmla="*/ 0 h 4642340"/>
                <a:gd name="connsiteX0" fmla="*/ 17 w 3018713"/>
                <a:gd name="connsiteY0" fmla="*/ 4642340 h 4642340"/>
                <a:gd name="connsiteX1" fmla="*/ 1718285 w 3018713"/>
                <a:gd name="connsiteY1" fmla="*/ 2411606 h 4642340"/>
                <a:gd name="connsiteX2" fmla="*/ 2984378 w 3018713"/>
                <a:gd name="connsiteY2" fmla="*/ 612948 h 4642340"/>
                <a:gd name="connsiteX3" fmla="*/ 3004474 w 3018713"/>
                <a:gd name="connsiteY3" fmla="*/ 0 h 4642340"/>
                <a:gd name="connsiteX0" fmla="*/ 17 w 3018713"/>
                <a:gd name="connsiteY0" fmla="*/ 4642340 h 4642340"/>
                <a:gd name="connsiteX1" fmla="*/ 1718285 w 3018713"/>
                <a:gd name="connsiteY1" fmla="*/ 2411606 h 4642340"/>
                <a:gd name="connsiteX2" fmla="*/ 2984378 w 3018713"/>
                <a:gd name="connsiteY2" fmla="*/ 612948 h 4642340"/>
                <a:gd name="connsiteX3" fmla="*/ 3004474 w 3018713"/>
                <a:gd name="connsiteY3" fmla="*/ 0 h 4642340"/>
              </a:gdLst>
              <a:ahLst/>
              <a:cxnLst>
                <a:cxn ang="0">
                  <a:pos x="connsiteX0" y="connsiteY0"/>
                </a:cxn>
                <a:cxn ang="0">
                  <a:pos x="connsiteX1" y="connsiteY1"/>
                </a:cxn>
                <a:cxn ang="0">
                  <a:pos x="connsiteX2" y="connsiteY2"/>
                </a:cxn>
                <a:cxn ang="0">
                  <a:pos x="connsiteX3" y="connsiteY3"/>
                </a:cxn>
              </a:cxnLst>
              <a:rect l="l" t="t" r="r" b="b"/>
              <a:pathLst>
                <a:path w="3018713" h="4642340">
                  <a:moveTo>
                    <a:pt x="17" y="4642340"/>
                  </a:moveTo>
                  <a:cubicBezTo>
                    <a:pt x="-5007" y="3627456"/>
                    <a:pt x="1080214" y="2630994"/>
                    <a:pt x="1718285" y="2411606"/>
                  </a:cubicBezTo>
                  <a:cubicBezTo>
                    <a:pt x="2356356" y="2192218"/>
                    <a:pt x="2940834" y="1647928"/>
                    <a:pt x="2984378" y="612948"/>
                  </a:cubicBezTo>
                  <a:cubicBezTo>
                    <a:pt x="3027922" y="-422032"/>
                    <a:pt x="3024571" y="718457"/>
                    <a:pt x="3004474" y="0"/>
                  </a:cubicBezTo>
                </a:path>
              </a:pathLst>
            </a:custGeom>
            <a:noFill/>
            <a:ln w="571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Rechte verbindingslijn 50">
              <a:extLst>
                <a:ext uri="{FF2B5EF4-FFF2-40B4-BE49-F238E27FC236}">
                  <a16:creationId xmlns:a16="http://schemas.microsoft.com/office/drawing/2014/main" id="{75BF650F-5D7D-4D0B-AE7C-289F5926D4A3}"/>
                </a:ext>
              </a:extLst>
            </p:cNvPr>
            <p:cNvCxnSpPr>
              <a:cxnSpLocks/>
              <a:stCxn id="55" idx="3"/>
            </p:cNvCxnSpPr>
            <p:nvPr/>
          </p:nvCxnSpPr>
          <p:spPr>
            <a:xfrm flipV="1">
              <a:off x="8600570" y="377684"/>
              <a:ext cx="0" cy="4391128"/>
            </a:xfrm>
            <a:prstGeom prst="line">
              <a:avLst/>
            </a:prstGeom>
            <a:ln w="28575">
              <a:solidFill>
                <a:schemeClr val="accent1"/>
              </a:solidFill>
              <a:prstDash val="sysDot"/>
              <a:headEnd type="diamond" w="lg" len="sm"/>
              <a:tailEnd type="diamond" w="lg" len="sm"/>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5D349E6F-084F-4C40-9A3E-3F4D079BD33A}"/>
                </a:ext>
              </a:extLst>
            </p:cNvPr>
            <p:cNvCxnSpPr>
              <a:cxnSpLocks/>
            </p:cNvCxnSpPr>
            <p:nvPr/>
          </p:nvCxnSpPr>
          <p:spPr>
            <a:xfrm>
              <a:off x="6912444" y="367631"/>
              <a:ext cx="5878286" cy="0"/>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3" name="Tekstvak 52">
              <a:extLst>
                <a:ext uri="{FF2B5EF4-FFF2-40B4-BE49-F238E27FC236}">
                  <a16:creationId xmlns:a16="http://schemas.microsoft.com/office/drawing/2014/main" id="{50BC0E73-7750-4588-B79F-C754B65238FD}"/>
                </a:ext>
              </a:extLst>
            </p:cNvPr>
            <p:cNvSpPr txBox="1"/>
            <p:nvPr/>
          </p:nvSpPr>
          <p:spPr>
            <a:xfrm rot="16200000">
              <a:off x="6466868" y="2370262"/>
              <a:ext cx="3912365" cy="369332"/>
            </a:xfrm>
            <a:prstGeom prst="rect">
              <a:avLst/>
            </a:prstGeom>
            <a:noFill/>
          </p:spPr>
          <p:txBody>
            <a:bodyPr wrap="square" rtlCol="0">
              <a:spAutoFit/>
            </a:bodyPr>
            <a:lstStyle/>
            <a:p>
              <a:pPr algn="r"/>
              <a:r>
                <a:rPr lang="nl-NL" err="1">
                  <a:solidFill>
                    <a:schemeClr val="accent1"/>
                  </a:solidFill>
                </a:rPr>
                <a:t>Distance</a:t>
              </a:r>
              <a:r>
                <a:rPr lang="nl-NL">
                  <a:solidFill>
                    <a:schemeClr val="accent1"/>
                  </a:solidFill>
                </a:rPr>
                <a:t> </a:t>
              </a:r>
              <a:r>
                <a:rPr lang="nl-NL" err="1">
                  <a:solidFill>
                    <a:schemeClr val="accent1"/>
                  </a:solidFill>
                </a:rPr>
                <a:t>till</a:t>
              </a:r>
              <a:r>
                <a:rPr lang="nl-NL">
                  <a:solidFill>
                    <a:schemeClr val="accent1"/>
                  </a:solidFill>
                </a:rPr>
                <a:t> </a:t>
              </a:r>
              <a:r>
                <a:rPr lang="nl-NL" err="1">
                  <a:solidFill>
                    <a:schemeClr val="accent1"/>
                  </a:solidFill>
                </a:rPr>
                <a:t>initial</a:t>
              </a:r>
              <a:r>
                <a:rPr lang="nl-NL">
                  <a:solidFill>
                    <a:schemeClr val="accent1"/>
                  </a:solidFill>
                </a:rPr>
                <a:t> CPA (X)</a:t>
              </a:r>
              <a:endParaRPr lang="en-GB">
                <a:solidFill>
                  <a:schemeClr val="accent1"/>
                </a:solidFill>
              </a:endParaRPr>
            </a:p>
          </p:txBody>
        </p:sp>
        <p:grpSp>
          <p:nvGrpSpPr>
            <p:cNvPr id="54" name="Groep 53">
              <a:extLst>
                <a:ext uri="{FF2B5EF4-FFF2-40B4-BE49-F238E27FC236}">
                  <a16:creationId xmlns:a16="http://schemas.microsoft.com/office/drawing/2014/main" id="{367D6641-2AE3-476B-906B-2CC4860963AA}"/>
                </a:ext>
              </a:extLst>
            </p:cNvPr>
            <p:cNvGrpSpPr/>
            <p:nvPr/>
          </p:nvGrpSpPr>
          <p:grpSpPr>
            <a:xfrm>
              <a:off x="8419701" y="4768811"/>
              <a:ext cx="361740" cy="876245"/>
              <a:chOff x="1497208" y="4099727"/>
              <a:chExt cx="361740" cy="876245"/>
            </a:xfrm>
          </p:grpSpPr>
          <p:sp>
            <p:nvSpPr>
              <p:cNvPr id="55" name="Pijl: vijfhoek 54">
                <a:extLst>
                  <a:ext uri="{FF2B5EF4-FFF2-40B4-BE49-F238E27FC236}">
                    <a16:creationId xmlns:a16="http://schemas.microsoft.com/office/drawing/2014/main" id="{9DC630CC-6E59-4B1A-98FB-E9264E50C192}"/>
                  </a:ext>
                </a:extLst>
              </p:cNvPr>
              <p:cNvSpPr/>
              <p:nvPr/>
            </p:nvSpPr>
            <p:spPr>
              <a:xfrm rot="16200000">
                <a:off x="1239955" y="4356980"/>
                <a:ext cx="876245" cy="361740"/>
              </a:xfrm>
              <a:prstGeom prst="homePlate">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6" name="Ovaal 55">
                <a:extLst>
                  <a:ext uri="{FF2B5EF4-FFF2-40B4-BE49-F238E27FC236}">
                    <a16:creationId xmlns:a16="http://schemas.microsoft.com/office/drawing/2014/main" id="{42B0A74C-E9CE-418F-9917-8D7A9FF81980}"/>
                  </a:ext>
                </a:extLst>
              </p:cNvPr>
              <p:cNvSpPr/>
              <p:nvPr/>
            </p:nvSpPr>
            <p:spPr>
              <a:xfrm>
                <a:off x="1606077" y="4465850"/>
                <a:ext cx="144000" cy="144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57" name="Rechte verbindingslijn 56">
              <a:extLst>
                <a:ext uri="{FF2B5EF4-FFF2-40B4-BE49-F238E27FC236}">
                  <a16:creationId xmlns:a16="http://schemas.microsoft.com/office/drawing/2014/main" id="{41B2215E-1769-40EB-9771-4CEA2216C031}"/>
                </a:ext>
              </a:extLst>
            </p:cNvPr>
            <p:cNvCxnSpPr>
              <a:cxnSpLocks/>
            </p:cNvCxnSpPr>
            <p:nvPr/>
          </p:nvCxnSpPr>
          <p:spPr>
            <a:xfrm flipH="1">
              <a:off x="8600570" y="367648"/>
              <a:ext cx="3024552" cy="0"/>
            </a:xfrm>
            <a:prstGeom prst="line">
              <a:avLst/>
            </a:prstGeom>
            <a:ln w="28575">
              <a:solidFill>
                <a:schemeClr val="accent1"/>
              </a:solidFill>
              <a:prstDash val="sysDot"/>
              <a:headEnd type="diamond" w="lg" len="sm"/>
              <a:tailEnd type="diamond" w="lg" len="sm"/>
            </a:ln>
          </p:spPr>
          <p:style>
            <a:lnRef idx="1">
              <a:schemeClr val="accent1"/>
            </a:lnRef>
            <a:fillRef idx="0">
              <a:schemeClr val="accent1"/>
            </a:fillRef>
            <a:effectRef idx="0">
              <a:schemeClr val="accent1"/>
            </a:effectRef>
            <a:fontRef idx="minor">
              <a:schemeClr val="tx1"/>
            </a:fontRef>
          </p:style>
        </p:cxnSp>
        <p:sp>
          <p:nvSpPr>
            <p:cNvPr id="58" name="Tekstvak 57">
              <a:extLst>
                <a:ext uri="{FF2B5EF4-FFF2-40B4-BE49-F238E27FC236}">
                  <a16:creationId xmlns:a16="http://schemas.microsoft.com/office/drawing/2014/main" id="{09FE516B-8D71-498C-8D5A-462949153CF2}"/>
                </a:ext>
              </a:extLst>
            </p:cNvPr>
            <p:cNvSpPr txBox="1"/>
            <p:nvPr/>
          </p:nvSpPr>
          <p:spPr>
            <a:xfrm>
              <a:off x="8992454" y="367637"/>
              <a:ext cx="2009670" cy="369332"/>
            </a:xfrm>
            <a:prstGeom prst="rect">
              <a:avLst/>
            </a:prstGeom>
            <a:noFill/>
          </p:spPr>
          <p:txBody>
            <a:bodyPr wrap="square" rtlCol="0">
              <a:spAutoFit/>
            </a:bodyPr>
            <a:lstStyle/>
            <a:p>
              <a:r>
                <a:rPr lang="nl-NL">
                  <a:solidFill>
                    <a:schemeClr val="accent1"/>
                  </a:solidFill>
                  <a:latin typeface="Tahoma (Hoofdtekst)"/>
                </a:rPr>
                <a:t>Side </a:t>
              </a:r>
              <a:r>
                <a:rPr lang="nl-NL" err="1">
                  <a:solidFill>
                    <a:schemeClr val="accent1"/>
                  </a:solidFill>
                  <a:latin typeface="Tahoma (Hoofdtekst)"/>
                </a:rPr>
                <a:t>distance</a:t>
              </a:r>
              <a:r>
                <a:rPr lang="nl-NL">
                  <a:solidFill>
                    <a:schemeClr val="accent1"/>
                  </a:solidFill>
                  <a:latin typeface="Tahoma (Hoofdtekst)"/>
                </a:rPr>
                <a:t> (Y)</a:t>
              </a:r>
              <a:endParaRPr lang="en-GB">
                <a:solidFill>
                  <a:schemeClr val="accent1"/>
                </a:solidFill>
              </a:endParaRPr>
            </a:p>
          </p:txBody>
        </p:sp>
        <p:cxnSp>
          <p:nvCxnSpPr>
            <p:cNvPr id="59" name="Rechte verbindingslijn 58">
              <a:extLst>
                <a:ext uri="{FF2B5EF4-FFF2-40B4-BE49-F238E27FC236}">
                  <a16:creationId xmlns:a16="http://schemas.microsoft.com/office/drawing/2014/main" id="{F15B7478-CF15-4225-A03D-C4605F114605}"/>
                </a:ext>
              </a:extLst>
            </p:cNvPr>
            <p:cNvCxnSpPr>
              <a:cxnSpLocks/>
              <a:stCxn id="50" idx="1"/>
            </p:cNvCxnSpPr>
            <p:nvPr/>
          </p:nvCxnSpPr>
          <p:spPr>
            <a:xfrm flipV="1">
              <a:off x="10328885" y="2306969"/>
              <a:ext cx="713432" cy="241162"/>
            </a:xfrm>
            <a:prstGeom prst="line">
              <a:avLst/>
            </a:prstGeom>
            <a:ln w="1905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Rechte verbindingslijn 59">
              <a:extLst>
                <a:ext uri="{FF2B5EF4-FFF2-40B4-BE49-F238E27FC236}">
                  <a16:creationId xmlns:a16="http://schemas.microsoft.com/office/drawing/2014/main" id="{B9D07022-5573-4A36-B31F-8D489FDD2C56}"/>
                </a:ext>
              </a:extLst>
            </p:cNvPr>
            <p:cNvCxnSpPr>
              <a:cxnSpLocks/>
            </p:cNvCxnSpPr>
            <p:nvPr/>
          </p:nvCxnSpPr>
          <p:spPr>
            <a:xfrm>
              <a:off x="10328886" y="1724163"/>
              <a:ext cx="0" cy="844062"/>
            </a:xfrm>
            <a:prstGeom prst="line">
              <a:avLst/>
            </a:prstGeom>
            <a:ln w="19050">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1" name="Tekstvak 60">
              <a:extLst>
                <a:ext uri="{FF2B5EF4-FFF2-40B4-BE49-F238E27FC236}">
                  <a16:creationId xmlns:a16="http://schemas.microsoft.com/office/drawing/2014/main" id="{287E6319-AA79-4724-8A0E-FB9E5B37741A}"/>
                </a:ext>
              </a:extLst>
            </p:cNvPr>
            <p:cNvSpPr txBox="1"/>
            <p:nvPr/>
          </p:nvSpPr>
          <p:spPr>
            <a:xfrm>
              <a:off x="10379124" y="2015563"/>
              <a:ext cx="321547" cy="369332"/>
            </a:xfrm>
            <a:prstGeom prst="rect">
              <a:avLst/>
            </a:prstGeom>
            <a:noFill/>
          </p:spPr>
          <p:txBody>
            <a:bodyPr wrap="square" rtlCol="0">
              <a:spAutoFit/>
            </a:bodyPr>
            <a:lstStyle/>
            <a:p>
              <a:r>
                <a:rPr lang="el-GR">
                  <a:solidFill>
                    <a:schemeClr val="bg2">
                      <a:lumMod val="50000"/>
                    </a:schemeClr>
                  </a:solidFill>
                </a:rPr>
                <a:t>θ</a:t>
              </a:r>
              <a:endParaRPr lang="en-GB">
                <a:solidFill>
                  <a:schemeClr val="bg2">
                    <a:lumMod val="50000"/>
                  </a:schemeClr>
                </a:solidFill>
              </a:endParaRPr>
            </a:p>
          </p:txBody>
        </p:sp>
      </p:grpSp>
      <p:sp>
        <p:nvSpPr>
          <p:cNvPr id="63" name="Tijdelijke aanduiding voor inhoud 2">
            <a:extLst>
              <a:ext uri="{FF2B5EF4-FFF2-40B4-BE49-F238E27FC236}">
                <a16:creationId xmlns:a16="http://schemas.microsoft.com/office/drawing/2014/main" id="{064065B5-6E1A-4622-8761-852547EFFA4F}"/>
              </a:ext>
            </a:extLst>
          </p:cNvPr>
          <p:cNvSpPr txBox="1">
            <a:spLocks/>
          </p:cNvSpPr>
          <p:nvPr/>
        </p:nvSpPr>
        <p:spPr>
          <a:xfrm>
            <a:off x="838200" y="1411911"/>
            <a:ext cx="10515600" cy="47650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nl-NL"/>
              <a:t>35 </a:t>
            </a:r>
            <a:r>
              <a:rPr lang="nl-NL" err="1"/>
              <a:t>degrees</a:t>
            </a:r>
            <a:r>
              <a:rPr lang="nl-NL"/>
              <a:t> </a:t>
            </a:r>
            <a:r>
              <a:rPr lang="nl-NL" err="1"/>
              <a:t>rudder</a:t>
            </a:r>
            <a:endParaRPr lang="nl-NL"/>
          </a:p>
          <a:p>
            <a:pPr>
              <a:lnSpc>
                <a:spcPct val="200000"/>
              </a:lnSpc>
            </a:pPr>
            <a:r>
              <a:rPr lang="nl-NL"/>
              <a:t>No change in power</a:t>
            </a:r>
          </a:p>
          <a:p>
            <a:pPr>
              <a:lnSpc>
                <a:spcPct val="200000"/>
              </a:lnSpc>
            </a:pPr>
            <a:r>
              <a:rPr lang="nl-NL" err="1"/>
              <a:t>Reduction</a:t>
            </a:r>
            <a:r>
              <a:rPr lang="nl-NL"/>
              <a:t> of speed </a:t>
            </a:r>
            <a:r>
              <a:rPr lang="nl-NL" err="1"/>
              <a:t>due</a:t>
            </a:r>
            <a:r>
              <a:rPr lang="nl-NL"/>
              <a:t> to manoeuvre</a:t>
            </a:r>
            <a:endParaRPr lang="en-GB"/>
          </a:p>
        </p:txBody>
      </p:sp>
      <p:sp>
        <p:nvSpPr>
          <p:cNvPr id="18" name="Rechthoek 17">
            <a:extLst>
              <a:ext uri="{FF2B5EF4-FFF2-40B4-BE49-F238E27FC236}">
                <a16:creationId xmlns:a16="http://schemas.microsoft.com/office/drawing/2014/main" id="{5578C848-3287-41E7-B353-734130D00376}"/>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ep 18">
            <a:extLst>
              <a:ext uri="{FF2B5EF4-FFF2-40B4-BE49-F238E27FC236}">
                <a16:creationId xmlns:a16="http://schemas.microsoft.com/office/drawing/2014/main" id="{D531BA8D-14B9-4CBC-AB88-5FCBCA72C191}"/>
              </a:ext>
            </a:extLst>
          </p:cNvPr>
          <p:cNvGrpSpPr>
            <a:grpSpLocks noChangeAspect="1"/>
          </p:cNvGrpSpPr>
          <p:nvPr/>
        </p:nvGrpSpPr>
        <p:grpSpPr>
          <a:xfrm>
            <a:off x="5071631" y="6036819"/>
            <a:ext cx="359698" cy="359698"/>
            <a:chOff x="4474368" y="1549399"/>
            <a:chExt cx="1174751" cy="1174751"/>
          </a:xfrm>
        </p:grpSpPr>
        <p:grpSp>
          <p:nvGrpSpPr>
            <p:cNvPr id="20" name="Graphic 19">
              <a:extLst>
                <a:ext uri="{FF2B5EF4-FFF2-40B4-BE49-F238E27FC236}">
                  <a16:creationId xmlns:a16="http://schemas.microsoft.com/office/drawing/2014/main" id="{64E12A57-E9DB-46A0-B291-2C1DB7B2CB50}"/>
                </a:ext>
              </a:extLst>
            </p:cNvPr>
            <p:cNvGrpSpPr/>
            <p:nvPr/>
          </p:nvGrpSpPr>
          <p:grpSpPr>
            <a:xfrm>
              <a:off x="4474368" y="1549399"/>
              <a:ext cx="1174751" cy="1174751"/>
              <a:chOff x="4474368" y="1549399"/>
              <a:chExt cx="1174751" cy="1174751"/>
            </a:xfrm>
          </p:grpSpPr>
          <p:sp>
            <p:nvSpPr>
              <p:cNvPr id="23" name="Vrije vorm: vorm 22">
                <a:extLst>
                  <a:ext uri="{FF2B5EF4-FFF2-40B4-BE49-F238E27FC236}">
                    <a16:creationId xmlns:a16="http://schemas.microsoft.com/office/drawing/2014/main" id="{99EDA0EB-67D5-418B-A2D5-8C5DFA44F83E}"/>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9B4DFEF6-D207-4FCA-99A4-9F02194E4A5A}"/>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8FEC608D-82E8-41F8-8EBE-54030D5347FC}"/>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3EDF03F1-2C97-40F7-94B6-445EEDA66CE4}"/>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C02A408B-80B3-4608-A34C-35F3460AA20E}"/>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8F72883E-90BA-4751-85EF-FAED68CACB0B}"/>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FD0DB88D-BA1A-4DC7-9DD0-1D2E79CF8304}"/>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84EA8C4C-DEBB-43A8-91AF-8506F51B385A}"/>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5E82E0FB-F264-4C88-8E96-B9D462BB5342}"/>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89BB4D02-5B1A-4149-9F88-79B3EEA5EC00}"/>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F9EE5A9D-40DD-4B3E-94D6-A7D69328A882}"/>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B993B504-1DB1-4DEB-9A19-EFEF71FD0924}"/>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901D229B-2180-4B1D-9E6E-8796E36CAEF0}"/>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812D9210-1358-4DBA-B7F2-20425766002C}"/>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3C198F9D-FCA6-4D3B-B068-675CE2E0EC9A}"/>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B7A6D7B0-850E-4EE9-81EC-3F878C1268E1}"/>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8D23CF15-58BC-4665-8911-B3B8DC162B76}"/>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B23CFD8E-FBF8-4511-8016-0BCA5D7A613A}"/>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FB84EC7D-3879-4DE9-A024-68A6FEF1FE20}"/>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5D028CBA-E117-41F0-B026-0E9C295BE67C}"/>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C7C01F50-A061-479A-ADD8-179CAF107171}"/>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72E5EE7C-168A-4B5F-957E-35D5E1D1C454}"/>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B94859E5-8F2C-48F7-A82D-5BA21884F6CD}"/>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FCDCCAB2-34B0-4094-8835-DEB69E957004}"/>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E6F667C1-D1B2-46BE-9601-6ECEAE9EB5F3}"/>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AE529965-A714-49D3-9FE3-04E1516524F0}"/>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9DC4036D-2A0B-4D71-A6E7-BF7B45CD1539}"/>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64" name="Vrije vorm: vorm 63">
                <a:extLst>
                  <a:ext uri="{FF2B5EF4-FFF2-40B4-BE49-F238E27FC236}">
                    <a16:creationId xmlns:a16="http://schemas.microsoft.com/office/drawing/2014/main" id="{C3128AA2-8BB2-4750-98E8-D4FDCF1CCE9A}"/>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65" name="Vrije vorm: vorm 64">
                <a:extLst>
                  <a:ext uri="{FF2B5EF4-FFF2-40B4-BE49-F238E27FC236}">
                    <a16:creationId xmlns:a16="http://schemas.microsoft.com/office/drawing/2014/main" id="{8D4867C7-679B-4550-B548-89F3B04A667E}"/>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66" name="Vrije vorm: vorm 65">
                <a:extLst>
                  <a:ext uri="{FF2B5EF4-FFF2-40B4-BE49-F238E27FC236}">
                    <a16:creationId xmlns:a16="http://schemas.microsoft.com/office/drawing/2014/main" id="{3F2F6E1F-9974-4C0D-A874-139C0ABD4407}"/>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21" name="Ovaal 20">
              <a:extLst>
                <a:ext uri="{FF2B5EF4-FFF2-40B4-BE49-F238E27FC236}">
                  <a16:creationId xmlns:a16="http://schemas.microsoft.com/office/drawing/2014/main" id="{3F999B05-E9B6-4024-AD80-8C9C577DA205}"/>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al 21">
              <a:extLst>
                <a:ext uri="{FF2B5EF4-FFF2-40B4-BE49-F238E27FC236}">
                  <a16:creationId xmlns:a16="http://schemas.microsoft.com/office/drawing/2014/main" id="{8138E436-AABE-45C9-8201-7E12B440D855}"/>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ijdelijke aanduiding voor dianummer 3">
            <a:extLst>
              <a:ext uri="{FF2B5EF4-FFF2-40B4-BE49-F238E27FC236}">
                <a16:creationId xmlns:a16="http://schemas.microsoft.com/office/drawing/2014/main" id="{9582CDB2-06F5-43F0-AF07-1A4907134CA5}"/>
              </a:ext>
            </a:extLst>
          </p:cNvPr>
          <p:cNvSpPr>
            <a:spLocks noGrp="1"/>
          </p:cNvSpPr>
          <p:nvPr>
            <p:ph type="sldNum" sz="quarter" idx="12"/>
          </p:nvPr>
        </p:nvSpPr>
        <p:spPr/>
        <p:txBody>
          <a:bodyPr/>
          <a:lstStyle/>
          <a:p>
            <a:fld id="{F5939A27-64F2-4112-A53D-87E93CCC7A51}" type="slidenum">
              <a:rPr lang="en-GB" smtClean="0"/>
              <a:t>22</a:t>
            </a:fld>
            <a:endParaRPr lang="en-GB"/>
          </a:p>
        </p:txBody>
      </p:sp>
    </p:spTree>
    <p:extLst>
      <p:ext uri="{BB962C8B-B14F-4D97-AF65-F5344CB8AC3E}">
        <p14:creationId xmlns:p14="http://schemas.microsoft.com/office/powerpoint/2010/main" val="3619268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B1C172-B7DC-477E-BBC2-B18F1C6670A5}"/>
              </a:ext>
            </a:extLst>
          </p:cNvPr>
          <p:cNvSpPr>
            <a:spLocks noGrp="1"/>
          </p:cNvSpPr>
          <p:nvPr>
            <p:ph type="title"/>
          </p:nvPr>
        </p:nvSpPr>
        <p:spPr>
          <a:xfrm>
            <a:off x="838200" y="172061"/>
            <a:ext cx="10515600" cy="591231"/>
          </a:xfrm>
        </p:spPr>
        <p:txBody>
          <a:bodyPr>
            <a:noAutofit/>
          </a:bodyPr>
          <a:lstStyle/>
          <a:p>
            <a:pPr algn="ctr"/>
            <a:r>
              <a:rPr lang="nl-NL" sz="2000" err="1"/>
              <a:t>Relation</a:t>
            </a:r>
            <a:r>
              <a:rPr lang="nl-NL" sz="2000"/>
              <a:t> </a:t>
            </a:r>
            <a:r>
              <a:rPr lang="nl-NL" sz="2000" err="1"/>
              <a:t>between</a:t>
            </a:r>
            <a:r>
              <a:rPr lang="nl-NL" sz="2000"/>
              <a:t> </a:t>
            </a:r>
            <a:r>
              <a:rPr lang="nl-NL" sz="2000" err="1"/>
              <a:t>distance</a:t>
            </a:r>
            <a:r>
              <a:rPr lang="nl-NL" sz="2000"/>
              <a:t> </a:t>
            </a:r>
            <a:r>
              <a:rPr lang="nl-NL" sz="2000" err="1"/>
              <a:t>till</a:t>
            </a:r>
            <a:r>
              <a:rPr lang="nl-NL" sz="2000"/>
              <a:t> </a:t>
            </a:r>
            <a:r>
              <a:rPr lang="nl-NL" sz="2000" err="1"/>
              <a:t>initial</a:t>
            </a:r>
            <a:r>
              <a:rPr lang="nl-NL" sz="2000"/>
              <a:t> CPA, </a:t>
            </a:r>
            <a:r>
              <a:rPr lang="nl-NL" sz="2000" err="1"/>
              <a:t>resulting</a:t>
            </a:r>
            <a:r>
              <a:rPr lang="nl-NL" sz="2000"/>
              <a:t> CPA and advance </a:t>
            </a:r>
            <a:r>
              <a:rPr lang="nl-NL" sz="2000" err="1"/>
              <a:t>distance</a:t>
            </a:r>
            <a:endParaRPr lang="en-GB" sz="2000"/>
          </a:p>
        </p:txBody>
      </p:sp>
      <p:pic>
        <p:nvPicPr>
          <p:cNvPr id="5" name="Afbeelding 4">
            <a:extLst>
              <a:ext uri="{FF2B5EF4-FFF2-40B4-BE49-F238E27FC236}">
                <a16:creationId xmlns:a16="http://schemas.microsoft.com/office/drawing/2014/main" id="{CA50CE6A-D20F-400A-9776-15617C5AF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723" y="763292"/>
            <a:ext cx="7108554" cy="5331416"/>
          </a:xfrm>
          <a:prstGeom prst="rect">
            <a:avLst/>
          </a:prstGeom>
        </p:spPr>
      </p:pic>
      <p:sp>
        <p:nvSpPr>
          <p:cNvPr id="6" name="Rechthoek 5">
            <a:extLst>
              <a:ext uri="{FF2B5EF4-FFF2-40B4-BE49-F238E27FC236}">
                <a16:creationId xmlns:a16="http://schemas.microsoft.com/office/drawing/2014/main" id="{931AB1F4-729F-4D20-BA49-8028F055D7CA}"/>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ep 6">
            <a:extLst>
              <a:ext uri="{FF2B5EF4-FFF2-40B4-BE49-F238E27FC236}">
                <a16:creationId xmlns:a16="http://schemas.microsoft.com/office/drawing/2014/main" id="{E7550ECE-B41C-4C13-B55E-AB13C0C8ADAB}"/>
              </a:ext>
            </a:extLst>
          </p:cNvPr>
          <p:cNvGrpSpPr>
            <a:grpSpLocks noChangeAspect="1"/>
          </p:cNvGrpSpPr>
          <p:nvPr/>
        </p:nvGrpSpPr>
        <p:grpSpPr>
          <a:xfrm>
            <a:off x="5289345" y="6045680"/>
            <a:ext cx="359698" cy="359698"/>
            <a:chOff x="4474368" y="1549399"/>
            <a:chExt cx="1174751" cy="1174751"/>
          </a:xfrm>
        </p:grpSpPr>
        <p:grpSp>
          <p:nvGrpSpPr>
            <p:cNvPr id="8" name="Graphic 19">
              <a:extLst>
                <a:ext uri="{FF2B5EF4-FFF2-40B4-BE49-F238E27FC236}">
                  <a16:creationId xmlns:a16="http://schemas.microsoft.com/office/drawing/2014/main" id="{3CF08F24-E954-4B41-82C4-F7E2EF7A5EA2}"/>
                </a:ext>
              </a:extLst>
            </p:cNvPr>
            <p:cNvGrpSpPr/>
            <p:nvPr/>
          </p:nvGrpSpPr>
          <p:grpSpPr>
            <a:xfrm>
              <a:off x="4474368" y="1549399"/>
              <a:ext cx="1174751" cy="1174751"/>
              <a:chOff x="4474368" y="1549399"/>
              <a:chExt cx="1174751" cy="1174751"/>
            </a:xfrm>
          </p:grpSpPr>
          <p:sp>
            <p:nvSpPr>
              <p:cNvPr id="11" name="Vrije vorm: vorm 10">
                <a:extLst>
                  <a:ext uri="{FF2B5EF4-FFF2-40B4-BE49-F238E27FC236}">
                    <a16:creationId xmlns:a16="http://schemas.microsoft.com/office/drawing/2014/main" id="{30525841-AB68-4E78-B67E-3E62B775D567}"/>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39A5DA05-64B4-4B65-80EC-4BB398B9B19C}"/>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B64F4A8E-0446-48B9-927C-2AE941408F43}"/>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94295643-627C-4032-8914-FD67580E2119}"/>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CEABAF68-F987-43ED-853E-81C3CE24D9AB}"/>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F393D244-310E-4ADF-952E-18099A3B78D2}"/>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C4458282-513B-49D3-941E-8855467703AB}"/>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F3016AA9-F62E-4E9A-969C-FB21461E234E}"/>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FF471789-13E3-411A-87ED-281F3877BEB9}"/>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B4A424AF-5BB4-401A-8FC3-738381AE174B}"/>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D08FC2D3-6173-4FC2-9898-B7B63E15A45E}"/>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5D234458-3C80-452E-8406-A4F72406D605}"/>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FD3FBD55-0341-43EE-B6B5-85BBA1EB4E88}"/>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FAF2418A-E931-4FBC-B6A4-0788A997A73B}"/>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F1DC663B-6569-48A3-BF78-25081B6804C4}"/>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ED025080-D1BC-4BB5-A8B5-B3A05833DB9B}"/>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61F18CC8-A0C9-44AB-B9DF-F7BA70FB78A8}"/>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8C5C10F2-6705-416F-B584-244703B9C3D0}"/>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D4F5C692-7550-4B99-AACC-2CC91DB9A73F}"/>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955AA4F3-7B32-44D8-A232-67C7AFD1457A}"/>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BC580F64-19DA-455B-A399-D6063A777142}"/>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ED14B038-553D-4ECE-8E83-2E128EEBB59C}"/>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7F332F82-7506-499E-ABE8-9783E59C53D7}"/>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E39FFBB4-F04A-4BDA-B4AD-65B67B7D2F38}"/>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A4AD3A86-0CC5-4391-AC71-F4B6594379FF}"/>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295D55D5-4850-405A-8183-80506BDE22E5}"/>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DAF7611D-E0C9-490C-8279-629BE470E86E}"/>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5761F993-7EFE-4BF2-8984-C757F54DEB2D}"/>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98F8D140-068C-4C68-B705-785EB5DAA7DB}"/>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AD6047C4-F24E-482B-95B2-EA4BCA5EB3BF}"/>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9" name="Ovaal 8">
              <a:extLst>
                <a:ext uri="{FF2B5EF4-FFF2-40B4-BE49-F238E27FC236}">
                  <a16:creationId xmlns:a16="http://schemas.microsoft.com/office/drawing/2014/main" id="{2A684357-222C-4E0D-BFC6-61250EF028C5}"/>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B4465AAA-6ED5-49F0-8D0B-9CB001E985BB}"/>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ijdelijke aanduiding voor dianummer 3">
            <a:extLst>
              <a:ext uri="{FF2B5EF4-FFF2-40B4-BE49-F238E27FC236}">
                <a16:creationId xmlns:a16="http://schemas.microsoft.com/office/drawing/2014/main" id="{E713F15F-BB39-4040-958F-6E5FEA7510EA}"/>
              </a:ext>
            </a:extLst>
          </p:cNvPr>
          <p:cNvSpPr>
            <a:spLocks noGrp="1"/>
          </p:cNvSpPr>
          <p:nvPr>
            <p:ph type="sldNum" sz="quarter" idx="12"/>
          </p:nvPr>
        </p:nvSpPr>
        <p:spPr/>
        <p:txBody>
          <a:bodyPr/>
          <a:lstStyle/>
          <a:p>
            <a:fld id="{F5939A27-64F2-4112-A53D-87E93CCC7A51}" type="slidenum">
              <a:rPr lang="en-GB" smtClean="0"/>
              <a:t>23</a:t>
            </a:fld>
            <a:endParaRPr lang="en-GB"/>
          </a:p>
        </p:txBody>
      </p:sp>
    </p:spTree>
    <p:extLst>
      <p:ext uri="{BB962C8B-B14F-4D97-AF65-F5344CB8AC3E}">
        <p14:creationId xmlns:p14="http://schemas.microsoft.com/office/powerpoint/2010/main" val="3756610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79F2F93B-6362-4C69-AE9C-A797443D8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570" y="0"/>
            <a:ext cx="5558430" cy="6226969"/>
          </a:xfrm>
          <a:prstGeom prst="rect">
            <a:avLst/>
          </a:prstGeom>
        </p:spPr>
      </p:pic>
      <p:pic>
        <p:nvPicPr>
          <p:cNvPr id="6" name="Afbeelding 5">
            <a:extLst>
              <a:ext uri="{FF2B5EF4-FFF2-40B4-BE49-F238E27FC236}">
                <a16:creationId xmlns:a16="http://schemas.microsoft.com/office/drawing/2014/main" id="{2960C9C9-7998-4ACC-BD29-BA8F2737D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488" y="790101"/>
            <a:ext cx="5852469" cy="4389352"/>
          </a:xfrm>
          <a:prstGeom prst="rect">
            <a:avLst/>
          </a:prstGeom>
        </p:spPr>
      </p:pic>
      <p:sp>
        <p:nvSpPr>
          <p:cNvPr id="7" name="Pijl: vijfhoek 6">
            <a:extLst>
              <a:ext uri="{FF2B5EF4-FFF2-40B4-BE49-F238E27FC236}">
                <a16:creationId xmlns:a16="http://schemas.microsoft.com/office/drawing/2014/main" id="{A8B2C0B5-9F79-4E9E-9BCA-04F67229A1F1}"/>
              </a:ext>
            </a:extLst>
          </p:cNvPr>
          <p:cNvSpPr/>
          <p:nvPr/>
        </p:nvSpPr>
        <p:spPr>
          <a:xfrm rot="13564686">
            <a:off x="9978272" y="4695978"/>
            <a:ext cx="876245" cy="361740"/>
          </a:xfrm>
          <a:prstGeom prst="homePlat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cxnSp>
        <p:nvCxnSpPr>
          <p:cNvPr id="15" name="Rechte verbindingslijn 14">
            <a:extLst>
              <a:ext uri="{FF2B5EF4-FFF2-40B4-BE49-F238E27FC236}">
                <a16:creationId xmlns:a16="http://schemas.microsoft.com/office/drawing/2014/main" id="{DFA5C4BF-F1E4-4B32-8FF2-A2021D4E2792}"/>
              </a:ext>
            </a:extLst>
          </p:cNvPr>
          <p:cNvCxnSpPr>
            <a:cxnSpLocks/>
          </p:cNvCxnSpPr>
          <p:nvPr/>
        </p:nvCxnSpPr>
        <p:spPr>
          <a:xfrm flipH="1">
            <a:off x="7976837" y="0"/>
            <a:ext cx="4052657" cy="4223657"/>
          </a:xfrm>
          <a:prstGeom prst="line">
            <a:avLst/>
          </a:prstGeom>
          <a:ln w="15875">
            <a:solidFill>
              <a:schemeClr val="bg1">
                <a:lumMod val="65000"/>
              </a:schemeClr>
            </a:solidFill>
            <a:prstDash val="sysDash"/>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215162E3-9D85-47DA-BC33-166D8DA2600D}"/>
              </a:ext>
            </a:extLst>
          </p:cNvPr>
          <p:cNvCxnSpPr>
            <a:cxnSpLocks/>
          </p:cNvCxnSpPr>
          <p:nvPr/>
        </p:nvCxnSpPr>
        <p:spPr>
          <a:xfrm flipH="1">
            <a:off x="6647543" y="689001"/>
            <a:ext cx="2658589" cy="2739999"/>
          </a:xfrm>
          <a:prstGeom prst="line">
            <a:avLst/>
          </a:prstGeom>
          <a:ln w="15875">
            <a:solidFill>
              <a:schemeClr val="bg1">
                <a:lumMod val="65000"/>
              </a:schemeClr>
            </a:solidFill>
            <a:prstDash val="sysDash"/>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D8EBE5E1-3A39-4FEC-BEE6-9528FC155DAC}"/>
              </a:ext>
            </a:extLst>
          </p:cNvPr>
          <p:cNvCxnSpPr>
            <a:cxnSpLocks/>
          </p:cNvCxnSpPr>
          <p:nvPr/>
        </p:nvCxnSpPr>
        <p:spPr>
          <a:xfrm>
            <a:off x="6647543" y="1041400"/>
            <a:ext cx="3465286" cy="3508829"/>
          </a:xfrm>
          <a:prstGeom prst="line">
            <a:avLst/>
          </a:prstGeom>
          <a:ln w="15875">
            <a:solidFill>
              <a:schemeClr val="bg1">
                <a:lumMod val="65000"/>
              </a:schemeClr>
            </a:solidFill>
            <a:prstDash val="sysDash"/>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8" name="Rechte verbindingslijn 7">
            <a:extLst>
              <a:ext uri="{FF2B5EF4-FFF2-40B4-BE49-F238E27FC236}">
                <a16:creationId xmlns:a16="http://schemas.microsoft.com/office/drawing/2014/main" id="{9F1272FF-AC10-43C7-98C4-CF2FB88F5B45}"/>
              </a:ext>
            </a:extLst>
          </p:cNvPr>
          <p:cNvCxnSpPr>
            <a:cxnSpLocks/>
          </p:cNvCxnSpPr>
          <p:nvPr/>
        </p:nvCxnSpPr>
        <p:spPr>
          <a:xfrm flipH="1" flipV="1">
            <a:off x="7814331" y="2228851"/>
            <a:ext cx="1043919" cy="1079499"/>
          </a:xfrm>
          <a:prstGeom prst="line">
            <a:avLst/>
          </a:prstGeom>
          <a:ln w="28575">
            <a:solidFill>
              <a:schemeClr val="accent1"/>
            </a:solidFill>
            <a:prstDash val="sysDot"/>
            <a:headEnd type="diamond" w="lg" len="sm"/>
            <a:tailEnd type="diamond" w="lg" len="sm"/>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92AC8CEF-FC44-421B-AB55-6258C6B2A1F5}"/>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kstvak 1">
            <a:extLst>
              <a:ext uri="{FF2B5EF4-FFF2-40B4-BE49-F238E27FC236}">
                <a16:creationId xmlns:a16="http://schemas.microsoft.com/office/drawing/2014/main" id="{5225BC81-357F-41F8-8824-3C719D4DCA0F}"/>
              </a:ext>
            </a:extLst>
          </p:cNvPr>
          <p:cNvSpPr txBox="1"/>
          <p:nvPr/>
        </p:nvSpPr>
        <p:spPr>
          <a:xfrm>
            <a:off x="8406818" y="2416629"/>
            <a:ext cx="1575382" cy="369332"/>
          </a:xfrm>
          <a:prstGeom prst="rect">
            <a:avLst/>
          </a:prstGeom>
          <a:noFill/>
        </p:spPr>
        <p:txBody>
          <a:bodyPr wrap="square" rtlCol="0">
            <a:spAutoFit/>
          </a:bodyPr>
          <a:lstStyle/>
          <a:p>
            <a:r>
              <a:rPr lang="nl-NL"/>
              <a:t>1060 meter</a:t>
            </a:r>
            <a:endParaRPr lang="en-GB"/>
          </a:p>
        </p:txBody>
      </p:sp>
      <p:grpSp>
        <p:nvGrpSpPr>
          <p:cNvPr id="12" name="Groep 11">
            <a:extLst>
              <a:ext uri="{FF2B5EF4-FFF2-40B4-BE49-F238E27FC236}">
                <a16:creationId xmlns:a16="http://schemas.microsoft.com/office/drawing/2014/main" id="{11247889-A46B-4A75-BE27-D7E8ACF7027C}"/>
              </a:ext>
            </a:extLst>
          </p:cNvPr>
          <p:cNvGrpSpPr>
            <a:grpSpLocks noChangeAspect="1"/>
          </p:cNvGrpSpPr>
          <p:nvPr/>
        </p:nvGrpSpPr>
        <p:grpSpPr>
          <a:xfrm>
            <a:off x="5378582" y="6036819"/>
            <a:ext cx="359698" cy="359698"/>
            <a:chOff x="4474368" y="1549399"/>
            <a:chExt cx="1174751" cy="1174751"/>
          </a:xfrm>
        </p:grpSpPr>
        <p:grpSp>
          <p:nvGrpSpPr>
            <p:cNvPr id="13" name="Graphic 19">
              <a:extLst>
                <a:ext uri="{FF2B5EF4-FFF2-40B4-BE49-F238E27FC236}">
                  <a16:creationId xmlns:a16="http://schemas.microsoft.com/office/drawing/2014/main" id="{7A568FAF-6B36-4927-8F2B-36949A45E069}"/>
                </a:ext>
              </a:extLst>
            </p:cNvPr>
            <p:cNvGrpSpPr/>
            <p:nvPr/>
          </p:nvGrpSpPr>
          <p:grpSpPr>
            <a:xfrm>
              <a:off x="4474368" y="1549399"/>
              <a:ext cx="1174751" cy="1174751"/>
              <a:chOff x="4474368" y="1549399"/>
              <a:chExt cx="1174751" cy="1174751"/>
            </a:xfrm>
          </p:grpSpPr>
          <p:sp>
            <p:nvSpPr>
              <p:cNvPr id="18" name="Vrije vorm: vorm 17">
                <a:extLst>
                  <a:ext uri="{FF2B5EF4-FFF2-40B4-BE49-F238E27FC236}">
                    <a16:creationId xmlns:a16="http://schemas.microsoft.com/office/drawing/2014/main" id="{33A0CBE5-90F7-4192-87B4-C5C7D64E7E6B}"/>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7DE372C5-A837-47BF-ACA0-96CA8B511873}"/>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58E1F09B-4CD3-4C7F-9FE2-94B221CEF172}"/>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10F9E5C8-BDCC-43FB-AB67-3968684392FB}"/>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488C209D-740C-4C4C-9E0E-DA1703CFE1C5}"/>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2061EC9F-EC50-40D7-A0A1-971896B8CBBD}"/>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01E79195-BF01-407B-9516-B95853A2D172}"/>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8101D039-3AF9-4572-A5F7-9E48EE0ED913}"/>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DC7D050D-85E9-449C-A2BA-EA18444F1B9E}"/>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0099DA15-B674-4AFD-B104-D7A929B48E68}"/>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B3873469-E088-4B09-80BC-20DE36DE9C2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50F74E05-6F11-40A1-958C-698A3C058CE5}"/>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FE51D9E9-4033-482C-A95E-D80E997B3703}"/>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721777E0-9FC7-499E-A8B0-42836B21B6E0}"/>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98417152-D860-4D54-ABEC-FD0721B7C270}"/>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843B0B36-E866-4CA6-AD69-42EDC390F161}"/>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1B49020B-3FF4-4EA9-B91A-9F56AF7643E9}"/>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DE9C7D78-B467-43AC-9634-44F1F6161852}"/>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019BD9A1-2B99-4E4A-8D90-CB16F6BFFFD9}"/>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44911300-9723-4713-B449-30DF89C0F2E1}"/>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1A0581FC-1D14-425C-9D7C-16510181F35C}"/>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32589114-7B35-45C5-92DB-3C05573EB9BA}"/>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B53082FE-DB86-4F17-8555-975981F3FC15}"/>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61424AB4-EED8-40D8-884C-36404BD787CF}"/>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31E1E107-52AC-448D-A500-441BB2F9DD33}"/>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93B96F19-59A3-4EB9-9D41-783CB9AF329A}"/>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A0CDA0FE-301F-4A47-B835-A2CF22CC6694}"/>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45E40813-0185-4DF4-AEFA-C46F03F5E900}"/>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B44CB524-3354-45A0-A66F-6063D89A201B}"/>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C80A586A-7F89-4D0F-9818-F9D6AF5D341F}"/>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6" name="Ovaal 15">
              <a:extLst>
                <a:ext uri="{FF2B5EF4-FFF2-40B4-BE49-F238E27FC236}">
                  <a16:creationId xmlns:a16="http://schemas.microsoft.com/office/drawing/2014/main" id="{2B03411D-3431-4134-AE92-3CBCC738F5AC}"/>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al 16">
              <a:extLst>
                <a:ext uri="{FF2B5EF4-FFF2-40B4-BE49-F238E27FC236}">
                  <a16:creationId xmlns:a16="http://schemas.microsoft.com/office/drawing/2014/main" id="{AB9FCA6A-2A4B-4CBA-9559-F7CFF0E960A8}"/>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ijdelijke aanduiding voor dianummer 3">
            <a:extLst>
              <a:ext uri="{FF2B5EF4-FFF2-40B4-BE49-F238E27FC236}">
                <a16:creationId xmlns:a16="http://schemas.microsoft.com/office/drawing/2014/main" id="{9747BE04-A08F-4C54-8BD6-7083D9BCC89E}"/>
              </a:ext>
            </a:extLst>
          </p:cNvPr>
          <p:cNvSpPr>
            <a:spLocks noGrp="1"/>
          </p:cNvSpPr>
          <p:nvPr>
            <p:ph type="sldNum" sz="quarter" idx="12"/>
          </p:nvPr>
        </p:nvSpPr>
        <p:spPr/>
        <p:txBody>
          <a:bodyPr/>
          <a:lstStyle/>
          <a:p>
            <a:fld id="{F5939A27-64F2-4112-A53D-87E93CCC7A51}" type="slidenum">
              <a:rPr lang="en-GB" smtClean="0"/>
              <a:t>24</a:t>
            </a:fld>
            <a:endParaRPr lang="en-GB"/>
          </a:p>
        </p:txBody>
      </p:sp>
      <p:cxnSp>
        <p:nvCxnSpPr>
          <p:cNvPr id="5" name="Rechte verbindingslijn 4">
            <a:extLst>
              <a:ext uri="{FF2B5EF4-FFF2-40B4-BE49-F238E27FC236}">
                <a16:creationId xmlns:a16="http://schemas.microsoft.com/office/drawing/2014/main" id="{A115E5D3-EF89-45A9-9B3C-7B8AB61BC7FB}"/>
              </a:ext>
            </a:extLst>
          </p:cNvPr>
          <p:cNvCxnSpPr>
            <a:cxnSpLocks/>
          </p:cNvCxnSpPr>
          <p:nvPr/>
        </p:nvCxnSpPr>
        <p:spPr>
          <a:xfrm flipV="1">
            <a:off x="3406694" y="1004566"/>
            <a:ext cx="0" cy="363583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8C0B71D1-0327-4047-B578-99B0D7320229}"/>
              </a:ext>
            </a:extLst>
          </p:cNvPr>
          <p:cNvCxnSpPr>
            <a:cxnSpLocks/>
          </p:cNvCxnSpPr>
          <p:nvPr/>
        </p:nvCxnSpPr>
        <p:spPr>
          <a:xfrm flipH="1">
            <a:off x="957410" y="3018423"/>
            <a:ext cx="4049484" cy="1"/>
          </a:xfrm>
          <a:prstGeom prst="line">
            <a:avLst/>
          </a:prstGeom>
          <a:ln w="28575">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F8C30872-6F80-4938-9D30-1564AAB35A9C}"/>
              </a:ext>
            </a:extLst>
          </p:cNvPr>
          <p:cNvSpPr txBox="1"/>
          <p:nvPr/>
        </p:nvSpPr>
        <p:spPr>
          <a:xfrm rot="17816634">
            <a:off x="1844286" y="2668593"/>
            <a:ext cx="1511418" cy="307777"/>
          </a:xfrm>
          <a:prstGeom prst="rect">
            <a:avLst/>
          </a:prstGeom>
          <a:noFill/>
        </p:spPr>
        <p:txBody>
          <a:bodyPr wrap="square" rtlCol="0">
            <a:spAutoFit/>
          </a:bodyPr>
          <a:lstStyle/>
          <a:p>
            <a:r>
              <a:rPr lang="nl-NL" sz="1400"/>
              <a:t>Astrorunner</a:t>
            </a:r>
            <a:endParaRPr lang="en-GB" sz="1400"/>
          </a:p>
        </p:txBody>
      </p:sp>
      <p:sp>
        <p:nvSpPr>
          <p:cNvPr id="50" name="Tekstvak 49">
            <a:extLst>
              <a:ext uri="{FF2B5EF4-FFF2-40B4-BE49-F238E27FC236}">
                <a16:creationId xmlns:a16="http://schemas.microsoft.com/office/drawing/2014/main" id="{93658165-58D2-4DD6-9E8D-C49B09912119}"/>
              </a:ext>
            </a:extLst>
          </p:cNvPr>
          <p:cNvSpPr txBox="1"/>
          <p:nvPr/>
        </p:nvSpPr>
        <p:spPr>
          <a:xfrm rot="17816634">
            <a:off x="2726358" y="1809715"/>
            <a:ext cx="1511418" cy="307777"/>
          </a:xfrm>
          <a:prstGeom prst="rect">
            <a:avLst/>
          </a:prstGeom>
          <a:noFill/>
        </p:spPr>
        <p:txBody>
          <a:bodyPr wrap="square" rtlCol="0">
            <a:spAutoFit/>
          </a:bodyPr>
          <a:lstStyle/>
          <a:p>
            <a:r>
              <a:rPr lang="nl-NL" sz="1400"/>
              <a:t>Gulf Valour</a:t>
            </a:r>
            <a:endParaRPr lang="en-GB" sz="1400"/>
          </a:p>
        </p:txBody>
      </p:sp>
      <p:sp>
        <p:nvSpPr>
          <p:cNvPr id="51" name="Tekstvak 50">
            <a:extLst>
              <a:ext uri="{FF2B5EF4-FFF2-40B4-BE49-F238E27FC236}">
                <a16:creationId xmlns:a16="http://schemas.microsoft.com/office/drawing/2014/main" id="{80131FE2-D6B6-4D8F-AF6E-AE1CD6F9E79B}"/>
              </a:ext>
            </a:extLst>
          </p:cNvPr>
          <p:cNvSpPr txBox="1"/>
          <p:nvPr/>
        </p:nvSpPr>
        <p:spPr>
          <a:xfrm rot="17816634">
            <a:off x="3980007" y="679561"/>
            <a:ext cx="1511418" cy="307777"/>
          </a:xfrm>
          <a:prstGeom prst="rect">
            <a:avLst/>
          </a:prstGeom>
          <a:noFill/>
        </p:spPr>
        <p:txBody>
          <a:bodyPr wrap="square" rtlCol="0">
            <a:spAutoFit/>
          </a:bodyPr>
          <a:lstStyle/>
          <a:p>
            <a:r>
              <a:rPr lang="nl-NL" sz="1400"/>
              <a:t>Emma Maersk</a:t>
            </a:r>
            <a:endParaRPr lang="en-GB" sz="1400"/>
          </a:p>
        </p:txBody>
      </p:sp>
    </p:spTree>
    <p:extLst>
      <p:ext uri="{BB962C8B-B14F-4D97-AF65-F5344CB8AC3E}">
        <p14:creationId xmlns:p14="http://schemas.microsoft.com/office/powerpoint/2010/main" val="252563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6E4990-C803-45D3-9B2D-153DA39E2A61}"/>
              </a:ext>
            </a:extLst>
          </p:cNvPr>
          <p:cNvSpPr>
            <a:spLocks noGrp="1"/>
          </p:cNvSpPr>
          <p:nvPr>
            <p:ph type="title"/>
          </p:nvPr>
        </p:nvSpPr>
        <p:spPr/>
        <p:txBody>
          <a:bodyPr anchor="ctr"/>
          <a:lstStyle/>
          <a:p>
            <a:r>
              <a:rPr lang="nl-NL"/>
              <a:t>GENERAL CONCLUSION</a:t>
            </a:r>
            <a:endParaRPr lang="en-GB"/>
          </a:p>
        </p:txBody>
      </p:sp>
      <p:sp>
        <p:nvSpPr>
          <p:cNvPr id="8" name="Tijdelijke aanduiding voor inhoud 2">
            <a:extLst>
              <a:ext uri="{FF2B5EF4-FFF2-40B4-BE49-F238E27FC236}">
                <a16:creationId xmlns:a16="http://schemas.microsoft.com/office/drawing/2014/main" id="{76865A0A-3270-4C40-9468-3EDBCA726D3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i="1" spc="100"/>
              <a:t>How do ship manoeuvrability characteristics influence the domain for decision making, to ensure that the chosen strategy will result in a closest point of approach that does not require communication?</a:t>
            </a:r>
          </a:p>
          <a:p>
            <a:pPr>
              <a:lnSpc>
                <a:spcPct val="100000"/>
              </a:lnSpc>
            </a:pPr>
            <a:endParaRPr lang="nl-NL"/>
          </a:p>
          <a:p>
            <a:pPr>
              <a:lnSpc>
                <a:spcPct val="100000"/>
              </a:lnSpc>
            </a:pPr>
            <a:r>
              <a:rPr lang="nl-NL"/>
              <a:t>M</a:t>
            </a:r>
            <a:r>
              <a:rPr lang="en-GB" err="1"/>
              <a:t>ethod</a:t>
            </a:r>
            <a:r>
              <a:rPr lang="en-GB"/>
              <a:t> works</a:t>
            </a:r>
          </a:p>
          <a:p>
            <a:pPr>
              <a:lnSpc>
                <a:spcPct val="100000"/>
              </a:lnSpc>
            </a:pPr>
            <a:r>
              <a:rPr lang="en-GB"/>
              <a:t>Test more situations to find general manoeuvring requirements</a:t>
            </a:r>
          </a:p>
        </p:txBody>
      </p:sp>
      <p:sp>
        <p:nvSpPr>
          <p:cNvPr id="5" name="Rechthoek 4">
            <a:extLst>
              <a:ext uri="{FF2B5EF4-FFF2-40B4-BE49-F238E27FC236}">
                <a16:creationId xmlns:a16="http://schemas.microsoft.com/office/drawing/2014/main" id="{0F1325AB-B5C7-4550-9D28-16A5089887C0}"/>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ep 5">
            <a:extLst>
              <a:ext uri="{FF2B5EF4-FFF2-40B4-BE49-F238E27FC236}">
                <a16:creationId xmlns:a16="http://schemas.microsoft.com/office/drawing/2014/main" id="{56260B32-66DC-4F3F-9C53-FB0D9475D5FD}"/>
              </a:ext>
            </a:extLst>
          </p:cNvPr>
          <p:cNvGrpSpPr>
            <a:grpSpLocks noChangeAspect="1"/>
          </p:cNvGrpSpPr>
          <p:nvPr/>
        </p:nvGrpSpPr>
        <p:grpSpPr>
          <a:xfrm>
            <a:off x="5736302" y="6036819"/>
            <a:ext cx="359698" cy="359698"/>
            <a:chOff x="4474368" y="1549399"/>
            <a:chExt cx="1174751" cy="1174751"/>
          </a:xfrm>
        </p:grpSpPr>
        <p:grpSp>
          <p:nvGrpSpPr>
            <p:cNvPr id="7" name="Graphic 19">
              <a:extLst>
                <a:ext uri="{FF2B5EF4-FFF2-40B4-BE49-F238E27FC236}">
                  <a16:creationId xmlns:a16="http://schemas.microsoft.com/office/drawing/2014/main" id="{4A990CA7-7D97-4E3D-A5C5-E1816BE3971D}"/>
                </a:ext>
              </a:extLst>
            </p:cNvPr>
            <p:cNvGrpSpPr/>
            <p:nvPr/>
          </p:nvGrpSpPr>
          <p:grpSpPr>
            <a:xfrm>
              <a:off x="4474368" y="1549399"/>
              <a:ext cx="1174751" cy="1174751"/>
              <a:chOff x="4474368" y="1549399"/>
              <a:chExt cx="1174751" cy="1174751"/>
            </a:xfrm>
          </p:grpSpPr>
          <p:sp>
            <p:nvSpPr>
              <p:cNvPr id="11" name="Vrije vorm: vorm 10">
                <a:extLst>
                  <a:ext uri="{FF2B5EF4-FFF2-40B4-BE49-F238E27FC236}">
                    <a16:creationId xmlns:a16="http://schemas.microsoft.com/office/drawing/2014/main" id="{5F0F8FB3-BBCB-4538-95AC-4DEB5C0C99BD}"/>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19941791-239F-4584-9E2F-131A3E8A02C7}"/>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66214B49-CCC4-4408-B993-9852A43E9797}"/>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D05EFA2C-4A35-4EFF-97A2-029C240B5B70}"/>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7BCE1752-199F-4F90-AFEB-064933D3C157}"/>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F64CF616-5B23-4696-8A6E-9AB40F221100}"/>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CDCB23FB-DE07-4061-9BC9-B63910E6D47C}"/>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46A7524F-E321-41EB-B4FA-65DC64D78510}"/>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3B875A5A-3F7D-4B21-BF14-11104D129A97}"/>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8C9C4334-9475-43EF-B2D2-C46B67D99430}"/>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23A83D38-17E1-40A2-8BC2-9C46080CA4FA}"/>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57D52B19-0309-48AB-96AD-915594AA4E48}"/>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05110A02-6FE4-4941-AEE8-830C1494D143}"/>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3FD54C47-1450-4CA8-A427-4489A21C3ADC}"/>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D8581D40-AFFB-4BE2-B70A-6AB1929F7469}"/>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DD4B7B8F-FBAB-46F7-9BB4-4356B2E86B69}"/>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4452C903-27D6-447C-B478-C98DD9DB58E3}"/>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3E7A88CB-7827-4D32-9D8D-98E1A450D269}"/>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03D15719-7CF7-4D42-B4CA-76AFF75A84FD}"/>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3903D4DA-9725-4737-8526-6700143E3986}"/>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D622DB0B-3D5F-42B7-A23F-84A28A75FD56}"/>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BF0FC27E-2B2C-4EA9-8CCD-490F54664DE6}"/>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70C7875F-EBE9-4F0D-85AF-EE9BC6706982}"/>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33DDA412-DBE9-448A-B354-B60110B72C8D}"/>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0B166FCF-21C3-4BF4-89EA-25520354F1BA}"/>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E01D9476-E0EA-4247-9404-7F427F698938}"/>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44826077-ECBA-428F-A777-4F80065A19E5}"/>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3F8804C1-F1D9-4BE3-85D7-79EBCBE12169}"/>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6225F98C-69A1-4582-BFBC-75ED0CE82071}"/>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406423DE-CCDE-4945-9AEE-DA83AF443727}"/>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9" name="Ovaal 8">
              <a:extLst>
                <a:ext uri="{FF2B5EF4-FFF2-40B4-BE49-F238E27FC236}">
                  <a16:creationId xmlns:a16="http://schemas.microsoft.com/office/drawing/2014/main" id="{9C9FD3D5-AD85-46C3-9ABD-A1613E75B433}"/>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B3854386-05E9-4DB9-AC7F-104B9D01F560}"/>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ijdelijke aanduiding voor dianummer 2">
            <a:extLst>
              <a:ext uri="{FF2B5EF4-FFF2-40B4-BE49-F238E27FC236}">
                <a16:creationId xmlns:a16="http://schemas.microsoft.com/office/drawing/2014/main" id="{FCAE368C-6B66-4F14-BE3F-10B8D71129B2}"/>
              </a:ext>
            </a:extLst>
          </p:cNvPr>
          <p:cNvSpPr>
            <a:spLocks noGrp="1"/>
          </p:cNvSpPr>
          <p:nvPr>
            <p:ph type="sldNum" sz="quarter" idx="12"/>
          </p:nvPr>
        </p:nvSpPr>
        <p:spPr/>
        <p:txBody>
          <a:bodyPr/>
          <a:lstStyle/>
          <a:p>
            <a:fld id="{F5939A27-64F2-4112-A53D-87E93CCC7A51}" type="slidenum">
              <a:rPr lang="en-GB" smtClean="0"/>
              <a:t>25</a:t>
            </a:fld>
            <a:endParaRPr lang="en-GB"/>
          </a:p>
        </p:txBody>
      </p:sp>
    </p:spTree>
    <p:extLst>
      <p:ext uri="{BB962C8B-B14F-4D97-AF65-F5344CB8AC3E}">
        <p14:creationId xmlns:p14="http://schemas.microsoft.com/office/powerpoint/2010/main" val="2639770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water, lucht, buiten, boot&#10;&#10;Automatisch gegenereerde beschrijving">
            <a:extLst>
              <a:ext uri="{FF2B5EF4-FFF2-40B4-BE49-F238E27FC236}">
                <a16:creationId xmlns:a16="http://schemas.microsoft.com/office/drawing/2014/main" id="{A7834749-9613-4B04-82E1-D386876B3F95}"/>
              </a:ext>
            </a:extLst>
          </p:cNvPr>
          <p:cNvPicPr>
            <a:picLocks noChangeAspect="1"/>
          </p:cNvPicPr>
          <p:nvPr/>
        </p:nvPicPr>
        <p:blipFill rotWithShape="1">
          <a:blip r:embed="rId3">
            <a:extLst>
              <a:ext uri="{28A0092B-C50C-407E-A947-70E740481C1C}">
                <a14:useLocalDpi xmlns:a14="http://schemas.microsoft.com/office/drawing/2010/main" val="0"/>
              </a:ext>
            </a:extLst>
          </a:blip>
          <a:srcRect b="8694"/>
          <a:stretch/>
        </p:blipFill>
        <p:spPr>
          <a:xfrm>
            <a:off x="0" y="-1418824"/>
            <a:ext cx="13280571" cy="7666540"/>
          </a:xfrm>
          <a:prstGeom prst="rect">
            <a:avLst/>
          </a:prstGeom>
        </p:spPr>
      </p:pic>
      <p:sp>
        <p:nvSpPr>
          <p:cNvPr id="44" name="Rechthoek 43">
            <a:extLst>
              <a:ext uri="{FF2B5EF4-FFF2-40B4-BE49-F238E27FC236}">
                <a16:creationId xmlns:a16="http://schemas.microsoft.com/office/drawing/2014/main" id="{B98A5A2A-2E9C-4E6E-BBE5-350D6BE0CCE9}"/>
              </a:ext>
            </a:extLst>
          </p:cNvPr>
          <p:cNvSpPr/>
          <p:nvPr/>
        </p:nvSpPr>
        <p:spPr>
          <a:xfrm>
            <a:off x="0" y="-605517"/>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a:extLst>
              <a:ext uri="{FF2B5EF4-FFF2-40B4-BE49-F238E27FC236}">
                <a16:creationId xmlns:a16="http://schemas.microsoft.com/office/drawing/2014/main" id="{01CA6C3C-F9CF-4635-96D3-0C15F74FB3F2}"/>
              </a:ext>
            </a:extLst>
          </p:cNvPr>
          <p:cNvSpPr>
            <a:spLocks noGrp="1"/>
          </p:cNvSpPr>
          <p:nvPr>
            <p:ph type="title"/>
          </p:nvPr>
        </p:nvSpPr>
        <p:spPr>
          <a:xfrm>
            <a:off x="831850" y="3232800"/>
            <a:ext cx="10515600" cy="2852737"/>
          </a:xfrm>
        </p:spPr>
        <p:txBody>
          <a:bodyPr>
            <a:noAutofit/>
          </a:bodyPr>
          <a:lstStyle/>
          <a:p>
            <a:r>
              <a:rPr lang="nl-NL" sz="4800">
                <a:solidFill>
                  <a:schemeClr val="bg2">
                    <a:lumMod val="50000"/>
                  </a:schemeClr>
                </a:solidFill>
              </a:rPr>
              <a:t>PART CS:</a:t>
            </a:r>
            <a:br>
              <a:rPr lang="nl-NL" sz="4800"/>
            </a:br>
            <a:r>
              <a:rPr lang="nl-NL" sz="4800"/>
              <a:t>PROTOCOL TO ENABLE COMMUNICATION BETWEEN MANNED AND UNMANND SHIPS</a:t>
            </a:r>
            <a:endParaRPr lang="en-GB" sz="4800"/>
          </a:p>
        </p:txBody>
      </p:sp>
      <p:sp>
        <p:nvSpPr>
          <p:cNvPr id="43" name="Rechthoek 42">
            <a:extLst>
              <a:ext uri="{FF2B5EF4-FFF2-40B4-BE49-F238E27FC236}">
                <a16:creationId xmlns:a16="http://schemas.microsoft.com/office/drawing/2014/main" id="{F52A6638-50A2-4639-803C-0B32EEF02F97}"/>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ep 8">
            <a:extLst>
              <a:ext uri="{FF2B5EF4-FFF2-40B4-BE49-F238E27FC236}">
                <a16:creationId xmlns:a16="http://schemas.microsoft.com/office/drawing/2014/main" id="{FD9EDD21-5854-497C-BCA7-15695B92ADDB}"/>
              </a:ext>
            </a:extLst>
          </p:cNvPr>
          <p:cNvGrpSpPr>
            <a:grpSpLocks noChangeAspect="1"/>
          </p:cNvGrpSpPr>
          <p:nvPr/>
        </p:nvGrpSpPr>
        <p:grpSpPr>
          <a:xfrm>
            <a:off x="5909801" y="6038960"/>
            <a:ext cx="359698" cy="359698"/>
            <a:chOff x="4474368" y="1549399"/>
            <a:chExt cx="1174751" cy="1174751"/>
          </a:xfrm>
        </p:grpSpPr>
        <p:grpSp>
          <p:nvGrpSpPr>
            <p:cNvPr id="10" name="Graphic 19">
              <a:extLst>
                <a:ext uri="{FF2B5EF4-FFF2-40B4-BE49-F238E27FC236}">
                  <a16:creationId xmlns:a16="http://schemas.microsoft.com/office/drawing/2014/main" id="{D6791A2C-3E73-4AA0-B5D8-D01C78E940C9}"/>
                </a:ext>
              </a:extLst>
            </p:cNvPr>
            <p:cNvGrpSpPr/>
            <p:nvPr/>
          </p:nvGrpSpPr>
          <p:grpSpPr>
            <a:xfrm>
              <a:off x="4474368" y="1549399"/>
              <a:ext cx="1174751" cy="1174751"/>
              <a:chOff x="4474368" y="1549399"/>
              <a:chExt cx="1174751" cy="1174751"/>
            </a:xfrm>
          </p:grpSpPr>
          <p:sp>
            <p:nvSpPr>
              <p:cNvPr id="13" name="Vrije vorm: vorm 12">
                <a:extLst>
                  <a:ext uri="{FF2B5EF4-FFF2-40B4-BE49-F238E27FC236}">
                    <a16:creationId xmlns:a16="http://schemas.microsoft.com/office/drawing/2014/main" id="{4DDABC84-C82B-4292-85F7-3AA930AE552D}"/>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2E888737-3A27-4B2D-80E8-DE2A28D7D806}"/>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0C79FD8A-F03B-4311-94FF-10E60C36D253}"/>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E70FB81A-0918-49CC-ADB6-18C724B9F3D0}"/>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22B233C8-BC8B-4C7A-A2A8-1C63CC50EB73}"/>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BFF45A5F-2F76-45C2-82F7-43E5B4F752B2}"/>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03F78812-16BA-482F-895E-DD101A530526}"/>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47A0AE4B-1BE3-46E1-8F5E-EA7B56EA6BAE}"/>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982094AF-F297-42B6-AEDE-CEAD6E5372DA}"/>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708FEFD6-28E0-4FF4-BDD4-C4153A2EDB9C}"/>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DCCD5E6E-98BE-4C46-ADDE-DFE24381E209}"/>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EC684959-9C26-4D47-B4A6-B00686AB40B4}"/>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0E296BCB-C736-43F3-B1B7-8A254E4F3F1D}"/>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42C9390E-9E70-4F2D-AE5A-F76DF561588D}"/>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255A2026-FB4C-4BF5-81F5-AEE361C40DA0}"/>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629D9B94-3F88-4A03-90D5-3279E62A54FF}"/>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446CA491-BF9A-4F51-A03E-64E58DDC70B2}"/>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86470186-1727-41A9-98B2-EBF2FE757A50}"/>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EEAA7E7C-D7D4-4B06-A82B-35A2BBB5DFC0}"/>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8644190B-92CB-4F60-9D35-CEF25E69CC05}"/>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D1BF5E46-BC32-4DBF-AA97-4D69991FED40}"/>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1D37D018-115D-46BB-AA63-055B2733508A}"/>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5C368DDA-9B8B-43CC-8A46-C0B344B2343F}"/>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6876F3BA-B6FD-473C-94ED-CE3900AD491A}"/>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DA4FF6F7-29A0-4E64-B792-2CCCEBA0AEB8}"/>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78E94840-B8DB-40B5-8F97-40BCFE67100C}"/>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C6476277-E22E-43AF-B1CF-A4EA9B345B6D}"/>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5EE35EF9-A966-4E70-8ED8-AFEAA3F62E5D}"/>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3C8937DB-19D0-4E88-A8E5-1F94C1393F30}"/>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51D186A7-45E1-45F5-8865-8591ED74182E}"/>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8EE5F2D3-BE10-4B4B-91A5-FD029437CE58}"/>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1D5D358E-231F-4667-A5A6-E66D220CE1BB}"/>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jdelijke aanduiding voor dianummer 1">
            <a:extLst>
              <a:ext uri="{FF2B5EF4-FFF2-40B4-BE49-F238E27FC236}">
                <a16:creationId xmlns:a16="http://schemas.microsoft.com/office/drawing/2014/main" id="{2DEC8AB3-959A-49C4-A43C-7F70E08425F7}"/>
              </a:ext>
            </a:extLst>
          </p:cNvPr>
          <p:cNvSpPr>
            <a:spLocks noGrp="1"/>
          </p:cNvSpPr>
          <p:nvPr>
            <p:ph type="sldNum" sz="quarter" idx="12"/>
          </p:nvPr>
        </p:nvSpPr>
        <p:spPr/>
        <p:txBody>
          <a:bodyPr/>
          <a:lstStyle/>
          <a:p>
            <a:fld id="{F5939A27-64F2-4112-A53D-87E93CCC7A51}" type="slidenum">
              <a:rPr lang="en-GB" smtClean="0"/>
              <a:t>26</a:t>
            </a:fld>
            <a:endParaRPr lang="en-GB"/>
          </a:p>
        </p:txBody>
      </p:sp>
    </p:spTree>
    <p:extLst>
      <p:ext uri="{BB962C8B-B14F-4D97-AF65-F5344CB8AC3E}">
        <p14:creationId xmlns:p14="http://schemas.microsoft.com/office/powerpoint/2010/main" val="1320022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F00B7312-2D66-4CCA-A3C6-2A31957DCB2B}"/>
              </a:ext>
            </a:extLst>
          </p:cNvPr>
          <p:cNvSpPr/>
          <p:nvPr/>
        </p:nvSpPr>
        <p:spPr>
          <a:xfrm>
            <a:off x="838199" y="1825625"/>
            <a:ext cx="10515599" cy="2681061"/>
          </a:xfrm>
          <a:prstGeom prst="rect">
            <a:avLst/>
          </a:prstGeom>
          <a:solidFill>
            <a:schemeClr val="bg2">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GB" sz="2800" i="1" spc="100">
                <a:solidFill>
                  <a:schemeClr val="tx1"/>
                </a:solidFill>
              </a:rPr>
              <a:t>Will a protocol based on existing maritime systems and communication protocols be sufficient to ensure safe navigation, while manned and unmanned vessels encounter each other?</a:t>
            </a:r>
            <a:endParaRPr lang="en-GB" sz="2800">
              <a:solidFill>
                <a:schemeClr val="tx1"/>
              </a:solidFill>
            </a:endParaRPr>
          </a:p>
        </p:txBody>
      </p:sp>
      <p:sp>
        <p:nvSpPr>
          <p:cNvPr id="6" name="Titel 5">
            <a:extLst>
              <a:ext uri="{FF2B5EF4-FFF2-40B4-BE49-F238E27FC236}">
                <a16:creationId xmlns:a16="http://schemas.microsoft.com/office/drawing/2014/main" id="{2B43BBB6-C6CA-41D7-B05D-ED4C06328A97}"/>
              </a:ext>
            </a:extLst>
          </p:cNvPr>
          <p:cNvSpPr>
            <a:spLocks noGrp="1"/>
          </p:cNvSpPr>
          <p:nvPr>
            <p:ph type="title"/>
          </p:nvPr>
        </p:nvSpPr>
        <p:spPr/>
        <p:txBody>
          <a:bodyPr/>
          <a:lstStyle/>
          <a:p>
            <a:endParaRPr lang="en-GB"/>
          </a:p>
        </p:txBody>
      </p:sp>
      <p:sp>
        <p:nvSpPr>
          <p:cNvPr id="7" name="Rechthoek 6">
            <a:extLst>
              <a:ext uri="{FF2B5EF4-FFF2-40B4-BE49-F238E27FC236}">
                <a16:creationId xmlns:a16="http://schemas.microsoft.com/office/drawing/2014/main" id="{D773D3B1-F082-48EA-8D98-DF434DA944CE}"/>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jdelijke aanduiding voor dianummer 1">
            <a:extLst>
              <a:ext uri="{FF2B5EF4-FFF2-40B4-BE49-F238E27FC236}">
                <a16:creationId xmlns:a16="http://schemas.microsoft.com/office/drawing/2014/main" id="{A4CFFB4D-1BCB-44F1-B713-B898EAA00353}"/>
              </a:ext>
            </a:extLst>
          </p:cNvPr>
          <p:cNvSpPr>
            <a:spLocks noGrp="1"/>
          </p:cNvSpPr>
          <p:nvPr>
            <p:ph type="sldNum" sz="quarter" idx="12"/>
          </p:nvPr>
        </p:nvSpPr>
        <p:spPr/>
        <p:txBody>
          <a:bodyPr/>
          <a:lstStyle/>
          <a:p>
            <a:fld id="{F5939A27-64F2-4112-A53D-87E93CCC7A51}" type="slidenum">
              <a:rPr lang="en-GB" smtClean="0"/>
              <a:t>27</a:t>
            </a:fld>
            <a:endParaRPr lang="en-GB"/>
          </a:p>
        </p:txBody>
      </p:sp>
      <p:grpSp>
        <p:nvGrpSpPr>
          <p:cNvPr id="9" name="Groep 8">
            <a:extLst>
              <a:ext uri="{FF2B5EF4-FFF2-40B4-BE49-F238E27FC236}">
                <a16:creationId xmlns:a16="http://schemas.microsoft.com/office/drawing/2014/main" id="{B99B656F-B206-4E04-B6F1-6E7D12D08C54}"/>
              </a:ext>
            </a:extLst>
          </p:cNvPr>
          <p:cNvGrpSpPr>
            <a:grpSpLocks noChangeAspect="1"/>
          </p:cNvGrpSpPr>
          <p:nvPr/>
        </p:nvGrpSpPr>
        <p:grpSpPr>
          <a:xfrm>
            <a:off x="6127511" y="6038960"/>
            <a:ext cx="359698" cy="359698"/>
            <a:chOff x="4474368" y="1549399"/>
            <a:chExt cx="1174751" cy="1174751"/>
          </a:xfrm>
        </p:grpSpPr>
        <p:grpSp>
          <p:nvGrpSpPr>
            <p:cNvPr id="10" name="Graphic 19">
              <a:extLst>
                <a:ext uri="{FF2B5EF4-FFF2-40B4-BE49-F238E27FC236}">
                  <a16:creationId xmlns:a16="http://schemas.microsoft.com/office/drawing/2014/main" id="{416D8F9C-E08F-4B6A-BAE7-DA3F394DBFD9}"/>
                </a:ext>
              </a:extLst>
            </p:cNvPr>
            <p:cNvGrpSpPr/>
            <p:nvPr/>
          </p:nvGrpSpPr>
          <p:grpSpPr>
            <a:xfrm>
              <a:off x="4474368" y="1549399"/>
              <a:ext cx="1174751" cy="1174751"/>
              <a:chOff x="4474368" y="1549399"/>
              <a:chExt cx="1174751" cy="1174751"/>
            </a:xfrm>
          </p:grpSpPr>
          <p:sp>
            <p:nvSpPr>
              <p:cNvPr id="13" name="Vrije vorm: vorm 12">
                <a:extLst>
                  <a:ext uri="{FF2B5EF4-FFF2-40B4-BE49-F238E27FC236}">
                    <a16:creationId xmlns:a16="http://schemas.microsoft.com/office/drawing/2014/main" id="{B3D9C23E-40E7-4100-9DAB-0851B59174CE}"/>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9D848A9D-5E79-4639-81FF-94A9403011CF}"/>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E145503C-B048-4B39-BFAC-6B7EAC955ED5}"/>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759BDEA8-3BBA-40F2-AA9E-9309F9D68CE7}"/>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B2BB659E-EAB4-45CB-8AA7-19C0A7C981C1}"/>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33C35D2C-33B5-4217-83BB-4FADDFD8DDB3}"/>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34A5981F-56C9-44D0-AECC-69F3C7190529}"/>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5F8D56E6-F99C-49A0-9A31-6FDCB411B676}"/>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41791311-1F75-4872-B391-3C7A4546AE16}"/>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541A9E46-CE8C-4440-9923-2408DAE089F1}"/>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2E181AB7-50CB-4A48-8DB4-4F4FF2B50652}"/>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BE797FBE-8C6D-4FB8-A9AD-F251323817FC}"/>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6B88F8CB-D2CF-4232-AB7C-DFE67BA71013}"/>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4004BD2F-2343-416F-B3ED-91565DA46605}"/>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32EBFFC0-E8EB-4369-B75A-DE2B40CAEEB9}"/>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6ACBFAA1-D57A-456E-9650-BB4A66FFE304}"/>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8F371EE2-169B-47B8-9DDC-5919D7CF35E9}"/>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12FF7C86-7890-4284-9C43-54822DB0EABF}"/>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350AD59-051E-45E8-9989-709FF6A576E0}"/>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2A52915A-3CAA-4470-9777-3A2DC153AFDD}"/>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1BAA4B1C-1294-4ECC-84EA-C9AA9666865D}"/>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B81E5DA1-5D09-4CF7-B586-58C23DCF9910}"/>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79087103-C8E7-4425-BECD-F45FDA0576A5}"/>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581DEE6F-81C2-44C1-9FC8-E8CC358B1ABA}"/>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49961BE1-8629-4346-B0E1-BD6DC1C96484}"/>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71E2D073-4DFB-4C53-9C98-25886827BC5F}"/>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F76CBC83-4E8D-42EF-ABCD-ADB74E2791ED}"/>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1BD92B74-86F0-4DB7-9D48-D78D88F2EE9F}"/>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FB0927C9-FCDB-4742-8AD7-5BE20C51C7F7}"/>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02329548-7EF2-47EE-A7A3-4BFC373F5207}"/>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9992DB7A-0989-4A91-A74A-1D420795C156}"/>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290F5E85-3AFC-44D7-9085-7BFE7001A6B6}"/>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49713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F00B7312-2D66-4CCA-A3C6-2A31957DCB2B}"/>
              </a:ext>
            </a:extLst>
          </p:cNvPr>
          <p:cNvSpPr/>
          <p:nvPr/>
        </p:nvSpPr>
        <p:spPr>
          <a:xfrm>
            <a:off x="838199" y="1825625"/>
            <a:ext cx="10515599" cy="2681061"/>
          </a:xfrm>
          <a:prstGeom prst="rect">
            <a:avLst/>
          </a:prstGeom>
          <a:solidFill>
            <a:schemeClr val="bg2">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GB" sz="2800" i="1" spc="100">
                <a:solidFill>
                  <a:schemeClr val="tx1"/>
                </a:solidFill>
              </a:rPr>
              <a:t>Will a </a:t>
            </a:r>
            <a:r>
              <a:rPr lang="en-GB" sz="2800" b="1" i="1" spc="100">
                <a:solidFill>
                  <a:schemeClr val="accent6"/>
                </a:solidFill>
              </a:rPr>
              <a:t>protocol</a:t>
            </a:r>
            <a:r>
              <a:rPr lang="en-GB" sz="2800" i="1" spc="100">
                <a:solidFill>
                  <a:schemeClr val="tx1"/>
                </a:solidFill>
              </a:rPr>
              <a:t> based on existing maritime systems and communication protocols be sufficient to ensure safe navigation, while manned and unmanned vessels encounter each other?</a:t>
            </a:r>
            <a:endParaRPr lang="en-GB" sz="2800">
              <a:solidFill>
                <a:schemeClr val="tx1"/>
              </a:solidFill>
            </a:endParaRPr>
          </a:p>
        </p:txBody>
      </p:sp>
      <p:sp>
        <p:nvSpPr>
          <p:cNvPr id="6" name="Titel 5">
            <a:extLst>
              <a:ext uri="{FF2B5EF4-FFF2-40B4-BE49-F238E27FC236}">
                <a16:creationId xmlns:a16="http://schemas.microsoft.com/office/drawing/2014/main" id="{2B43BBB6-C6CA-41D7-B05D-ED4C06328A97}"/>
              </a:ext>
            </a:extLst>
          </p:cNvPr>
          <p:cNvSpPr>
            <a:spLocks noGrp="1"/>
          </p:cNvSpPr>
          <p:nvPr>
            <p:ph type="title"/>
          </p:nvPr>
        </p:nvSpPr>
        <p:spPr/>
        <p:txBody>
          <a:bodyPr/>
          <a:lstStyle/>
          <a:p>
            <a:endParaRPr lang="en-GB"/>
          </a:p>
        </p:txBody>
      </p:sp>
      <p:sp>
        <p:nvSpPr>
          <p:cNvPr id="7" name="Tijdelijke aanduiding voor inhoud 2">
            <a:extLst>
              <a:ext uri="{FF2B5EF4-FFF2-40B4-BE49-F238E27FC236}">
                <a16:creationId xmlns:a16="http://schemas.microsoft.com/office/drawing/2014/main" id="{D624E65E-6463-4A3C-8AE0-57118C55521A}"/>
              </a:ext>
            </a:extLst>
          </p:cNvPr>
          <p:cNvSpPr>
            <a:spLocks noGrp="1"/>
          </p:cNvSpPr>
          <p:nvPr>
            <p:ph idx="1"/>
          </p:nvPr>
        </p:nvSpPr>
        <p:spPr>
          <a:xfrm>
            <a:off x="838200" y="4641623"/>
            <a:ext cx="10515600" cy="1535340"/>
          </a:xfrm>
        </p:spPr>
        <p:txBody>
          <a:bodyPr>
            <a:normAutofit/>
          </a:bodyPr>
          <a:lstStyle/>
          <a:p>
            <a:pPr marL="0" indent="0" algn="r">
              <a:buNone/>
            </a:pPr>
            <a:r>
              <a:rPr lang="nl-NL" sz="3600" b="1" err="1">
                <a:solidFill>
                  <a:schemeClr val="accent6">
                    <a:lumMod val="50000"/>
                  </a:schemeClr>
                </a:solidFill>
              </a:rPr>
              <a:t>What</a:t>
            </a:r>
            <a:r>
              <a:rPr lang="nl-NL" sz="3600" b="1">
                <a:solidFill>
                  <a:schemeClr val="accent6">
                    <a:lumMod val="50000"/>
                  </a:schemeClr>
                </a:solidFill>
              </a:rPr>
              <a:t> is a protocol?</a:t>
            </a:r>
          </a:p>
        </p:txBody>
      </p:sp>
      <p:sp>
        <p:nvSpPr>
          <p:cNvPr id="10" name="Rechthoek 9">
            <a:extLst>
              <a:ext uri="{FF2B5EF4-FFF2-40B4-BE49-F238E27FC236}">
                <a16:creationId xmlns:a16="http://schemas.microsoft.com/office/drawing/2014/main" id="{B91AF94C-C006-4429-8EDE-868ACEF37465}"/>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jdelijke aanduiding voor dianummer 1">
            <a:extLst>
              <a:ext uri="{FF2B5EF4-FFF2-40B4-BE49-F238E27FC236}">
                <a16:creationId xmlns:a16="http://schemas.microsoft.com/office/drawing/2014/main" id="{C9237D22-F5E4-4B47-8481-ECC4D033AEF7}"/>
              </a:ext>
            </a:extLst>
          </p:cNvPr>
          <p:cNvSpPr>
            <a:spLocks noGrp="1"/>
          </p:cNvSpPr>
          <p:nvPr>
            <p:ph type="sldNum" sz="quarter" idx="12"/>
          </p:nvPr>
        </p:nvSpPr>
        <p:spPr/>
        <p:txBody>
          <a:bodyPr/>
          <a:lstStyle/>
          <a:p>
            <a:fld id="{F5939A27-64F2-4112-A53D-87E93CCC7A51}" type="slidenum">
              <a:rPr lang="en-GB" smtClean="0"/>
              <a:t>28</a:t>
            </a:fld>
            <a:endParaRPr lang="en-GB"/>
          </a:p>
        </p:txBody>
      </p:sp>
      <p:grpSp>
        <p:nvGrpSpPr>
          <p:cNvPr id="9" name="Groep 8">
            <a:extLst>
              <a:ext uri="{FF2B5EF4-FFF2-40B4-BE49-F238E27FC236}">
                <a16:creationId xmlns:a16="http://schemas.microsoft.com/office/drawing/2014/main" id="{37DAEE63-E88E-4CDC-B9D6-088D24A010DB}"/>
              </a:ext>
            </a:extLst>
          </p:cNvPr>
          <p:cNvGrpSpPr>
            <a:grpSpLocks noChangeAspect="1"/>
          </p:cNvGrpSpPr>
          <p:nvPr/>
        </p:nvGrpSpPr>
        <p:grpSpPr>
          <a:xfrm>
            <a:off x="6301686" y="6038960"/>
            <a:ext cx="359698" cy="359698"/>
            <a:chOff x="4474368" y="1549399"/>
            <a:chExt cx="1174751" cy="1174751"/>
          </a:xfrm>
        </p:grpSpPr>
        <p:grpSp>
          <p:nvGrpSpPr>
            <p:cNvPr id="11" name="Graphic 19">
              <a:extLst>
                <a:ext uri="{FF2B5EF4-FFF2-40B4-BE49-F238E27FC236}">
                  <a16:creationId xmlns:a16="http://schemas.microsoft.com/office/drawing/2014/main" id="{F38E3647-AC0F-4D50-BD6C-DA6AFD9D1F06}"/>
                </a:ext>
              </a:extLst>
            </p:cNvPr>
            <p:cNvGrpSpPr/>
            <p:nvPr/>
          </p:nvGrpSpPr>
          <p:grpSpPr>
            <a:xfrm>
              <a:off x="4474368" y="1549399"/>
              <a:ext cx="1174751" cy="1174751"/>
              <a:chOff x="4474368" y="1549399"/>
              <a:chExt cx="1174751" cy="1174751"/>
            </a:xfrm>
          </p:grpSpPr>
          <p:sp>
            <p:nvSpPr>
              <p:cNvPr id="14" name="Vrije vorm: vorm 13">
                <a:extLst>
                  <a:ext uri="{FF2B5EF4-FFF2-40B4-BE49-F238E27FC236}">
                    <a16:creationId xmlns:a16="http://schemas.microsoft.com/office/drawing/2014/main" id="{21875EDB-D143-410D-A2F5-5B80926C10F3}"/>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58800173-C35F-4029-829A-C0DC3B92234E}"/>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B3A0B4D9-D42C-43F5-AE72-E45D91183C28}"/>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98A3E705-787D-4D05-BD54-48BC36D6A541}"/>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FC263297-A740-4CF1-A5A8-6B9F2F7C0702}"/>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B3531FDA-F078-40F6-9B28-DAA5D192329D}"/>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2011378E-8A17-4C1D-B626-DFB3F48D6F36}"/>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2BA31266-4161-4BC8-AC3E-871341F102E6}"/>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78767E00-CB4C-4C44-B80A-1DB4B5386CD9}"/>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4329960A-3A12-492F-AEF8-B2D3BFB36B98}"/>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F83C10D4-35FF-48CC-A359-60338AE794F9}"/>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407F1192-7642-407F-824E-F8C08B5F2C08}"/>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CD625CAD-9F02-425E-8E24-A7B496DDD596}"/>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2F6590D5-BEA1-4DC8-B515-A7F7F95669D2}"/>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33784526-9301-4D90-919A-F4B46DF6A91D}"/>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8AB62F68-1A3A-4AC5-9622-171AEF650CBC}"/>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8CC4B81B-9951-42BA-B0FE-2BF6B9465034}"/>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B5FAA6DE-104C-4107-94F0-9852061B9B3D}"/>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BD121C99-E63F-49AB-84CE-D8B66B47C0E2}"/>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BD473991-9B0A-4C23-AC57-F2A0532C52B2}"/>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A104A656-E763-4A27-9B51-45EA62AC1EF1}"/>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0FF52DC3-B9D5-44AE-B7D4-E318AFA92066}"/>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BC6C1435-365B-47FC-8EB6-B57D83D3F196}"/>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72E6FBA7-B205-4D2C-B583-B39233674D44}"/>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84EC0631-FBA2-493F-8FF4-FFA7DCE9EFF8}"/>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DBC7C88E-F657-4CDC-AC25-1B38A295EF23}"/>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D5C6E181-AFF6-45B2-8D12-B5ACBC562CB6}"/>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FA3B3AF3-232E-4E49-9589-057349042F82}"/>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34A6907C-7CDE-4E36-868C-39E1A76FB770}"/>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46F6132C-33C8-498B-B899-867BE80FFAB3}"/>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2" name="Ovaal 11">
              <a:extLst>
                <a:ext uri="{FF2B5EF4-FFF2-40B4-BE49-F238E27FC236}">
                  <a16:creationId xmlns:a16="http://schemas.microsoft.com/office/drawing/2014/main" id="{6DE2E47C-83FD-4413-A079-40F6EDEE60B9}"/>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al 12">
              <a:extLst>
                <a:ext uri="{FF2B5EF4-FFF2-40B4-BE49-F238E27FC236}">
                  <a16:creationId xmlns:a16="http://schemas.microsoft.com/office/drawing/2014/main" id="{C6D1DD78-2E40-4679-8FE9-8B723BD51FEC}"/>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094193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F00B7312-2D66-4CCA-A3C6-2A31957DCB2B}"/>
              </a:ext>
            </a:extLst>
          </p:cNvPr>
          <p:cNvSpPr/>
          <p:nvPr/>
        </p:nvSpPr>
        <p:spPr>
          <a:xfrm>
            <a:off x="838199" y="1825625"/>
            <a:ext cx="10515599" cy="2681061"/>
          </a:xfrm>
          <a:prstGeom prst="rect">
            <a:avLst/>
          </a:prstGeom>
          <a:solidFill>
            <a:schemeClr val="bg2">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GB" sz="2800" i="1" spc="100">
                <a:solidFill>
                  <a:schemeClr val="tx1"/>
                </a:solidFill>
              </a:rPr>
              <a:t>Will a protocol based on </a:t>
            </a:r>
            <a:r>
              <a:rPr lang="en-GB" sz="2800" b="1" i="1" spc="100">
                <a:solidFill>
                  <a:schemeClr val="accent6"/>
                </a:solidFill>
              </a:rPr>
              <a:t>existing maritime systems and communication protocols</a:t>
            </a:r>
            <a:r>
              <a:rPr lang="en-GB" sz="2800" i="1" spc="100">
                <a:solidFill>
                  <a:schemeClr val="tx1"/>
                </a:solidFill>
              </a:rPr>
              <a:t> be sufficient to ensure safe navigation, while manned and unmanned vessels encounter each other?</a:t>
            </a:r>
            <a:endParaRPr lang="en-GB" sz="2800">
              <a:solidFill>
                <a:schemeClr val="tx1"/>
              </a:solidFill>
            </a:endParaRPr>
          </a:p>
        </p:txBody>
      </p:sp>
      <p:sp>
        <p:nvSpPr>
          <p:cNvPr id="6" name="Titel 5">
            <a:extLst>
              <a:ext uri="{FF2B5EF4-FFF2-40B4-BE49-F238E27FC236}">
                <a16:creationId xmlns:a16="http://schemas.microsoft.com/office/drawing/2014/main" id="{2B43BBB6-C6CA-41D7-B05D-ED4C06328A97}"/>
              </a:ext>
            </a:extLst>
          </p:cNvPr>
          <p:cNvSpPr>
            <a:spLocks noGrp="1"/>
          </p:cNvSpPr>
          <p:nvPr>
            <p:ph type="title"/>
          </p:nvPr>
        </p:nvSpPr>
        <p:spPr/>
        <p:txBody>
          <a:bodyPr/>
          <a:lstStyle/>
          <a:p>
            <a:endParaRPr lang="en-GB"/>
          </a:p>
        </p:txBody>
      </p:sp>
      <p:sp>
        <p:nvSpPr>
          <p:cNvPr id="5" name="Tijdelijke aanduiding voor inhoud 2">
            <a:extLst>
              <a:ext uri="{FF2B5EF4-FFF2-40B4-BE49-F238E27FC236}">
                <a16:creationId xmlns:a16="http://schemas.microsoft.com/office/drawing/2014/main" id="{5350684F-BF23-4288-B43F-2B425EA5F43D}"/>
              </a:ext>
            </a:extLst>
          </p:cNvPr>
          <p:cNvSpPr>
            <a:spLocks noGrp="1"/>
          </p:cNvSpPr>
          <p:nvPr>
            <p:ph idx="1"/>
          </p:nvPr>
        </p:nvSpPr>
        <p:spPr>
          <a:xfrm>
            <a:off x="838200" y="4641623"/>
            <a:ext cx="10515600" cy="1535340"/>
          </a:xfrm>
        </p:spPr>
        <p:txBody>
          <a:bodyPr>
            <a:normAutofit/>
          </a:bodyPr>
          <a:lstStyle/>
          <a:p>
            <a:pPr marL="0" indent="0" algn="r">
              <a:buNone/>
            </a:pPr>
            <a:r>
              <a:rPr lang="nl-NL" sz="3600" b="1" err="1">
                <a:solidFill>
                  <a:schemeClr val="accent6">
                    <a:lumMod val="50000"/>
                  </a:schemeClr>
                </a:solidFill>
              </a:rPr>
              <a:t>Why</a:t>
            </a:r>
            <a:r>
              <a:rPr lang="nl-NL" sz="3600" b="1">
                <a:solidFill>
                  <a:schemeClr val="accent6">
                    <a:lumMod val="50000"/>
                  </a:schemeClr>
                </a:solidFill>
              </a:rPr>
              <a:t> </a:t>
            </a:r>
            <a:r>
              <a:rPr lang="nl-NL" sz="3600" b="1" err="1">
                <a:solidFill>
                  <a:schemeClr val="accent6">
                    <a:lumMod val="50000"/>
                  </a:schemeClr>
                </a:solidFill>
              </a:rPr>
              <a:t>existing</a:t>
            </a:r>
            <a:r>
              <a:rPr lang="nl-NL" sz="3600" b="1">
                <a:solidFill>
                  <a:schemeClr val="accent6">
                    <a:lumMod val="50000"/>
                  </a:schemeClr>
                </a:solidFill>
              </a:rPr>
              <a:t> systems and </a:t>
            </a:r>
            <a:r>
              <a:rPr lang="nl-NL" sz="3600" b="1" err="1">
                <a:solidFill>
                  <a:schemeClr val="accent6">
                    <a:lumMod val="50000"/>
                  </a:schemeClr>
                </a:solidFill>
              </a:rPr>
              <a:t>protocols</a:t>
            </a:r>
            <a:r>
              <a:rPr lang="nl-NL" sz="3600" b="1">
                <a:solidFill>
                  <a:schemeClr val="accent6">
                    <a:lumMod val="50000"/>
                  </a:schemeClr>
                </a:solidFill>
              </a:rPr>
              <a:t>?</a:t>
            </a:r>
          </a:p>
        </p:txBody>
      </p:sp>
      <p:sp>
        <p:nvSpPr>
          <p:cNvPr id="9" name="Rechthoek 8">
            <a:extLst>
              <a:ext uri="{FF2B5EF4-FFF2-40B4-BE49-F238E27FC236}">
                <a16:creationId xmlns:a16="http://schemas.microsoft.com/office/drawing/2014/main" id="{881ADCF6-27B3-439A-BB32-D88C6542158F}"/>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jdelijke aanduiding voor dianummer 1">
            <a:extLst>
              <a:ext uri="{FF2B5EF4-FFF2-40B4-BE49-F238E27FC236}">
                <a16:creationId xmlns:a16="http://schemas.microsoft.com/office/drawing/2014/main" id="{30EBE259-8D87-4231-A099-4CDC4D766BC5}"/>
              </a:ext>
            </a:extLst>
          </p:cNvPr>
          <p:cNvSpPr>
            <a:spLocks noGrp="1"/>
          </p:cNvSpPr>
          <p:nvPr>
            <p:ph type="sldNum" sz="quarter" idx="12"/>
          </p:nvPr>
        </p:nvSpPr>
        <p:spPr/>
        <p:txBody>
          <a:bodyPr/>
          <a:lstStyle/>
          <a:p>
            <a:fld id="{F5939A27-64F2-4112-A53D-87E93CCC7A51}" type="slidenum">
              <a:rPr lang="en-GB" smtClean="0"/>
              <a:t>29</a:t>
            </a:fld>
            <a:endParaRPr lang="en-GB"/>
          </a:p>
        </p:txBody>
      </p:sp>
      <p:grpSp>
        <p:nvGrpSpPr>
          <p:cNvPr id="7" name="Groep 6">
            <a:extLst>
              <a:ext uri="{FF2B5EF4-FFF2-40B4-BE49-F238E27FC236}">
                <a16:creationId xmlns:a16="http://schemas.microsoft.com/office/drawing/2014/main" id="{CF62799B-F1B2-4E21-B682-0697CB5D4AB8}"/>
              </a:ext>
            </a:extLst>
          </p:cNvPr>
          <p:cNvGrpSpPr>
            <a:grpSpLocks noChangeAspect="1"/>
          </p:cNvGrpSpPr>
          <p:nvPr/>
        </p:nvGrpSpPr>
        <p:grpSpPr>
          <a:xfrm>
            <a:off x="6548427" y="6038960"/>
            <a:ext cx="359698" cy="359698"/>
            <a:chOff x="4474368" y="1549399"/>
            <a:chExt cx="1174751" cy="1174751"/>
          </a:xfrm>
        </p:grpSpPr>
        <p:grpSp>
          <p:nvGrpSpPr>
            <p:cNvPr id="10" name="Graphic 19">
              <a:extLst>
                <a:ext uri="{FF2B5EF4-FFF2-40B4-BE49-F238E27FC236}">
                  <a16:creationId xmlns:a16="http://schemas.microsoft.com/office/drawing/2014/main" id="{C00C0D9C-B578-4193-86B6-A8DC0443C7D9}"/>
                </a:ext>
              </a:extLst>
            </p:cNvPr>
            <p:cNvGrpSpPr/>
            <p:nvPr/>
          </p:nvGrpSpPr>
          <p:grpSpPr>
            <a:xfrm>
              <a:off x="4474368" y="1549399"/>
              <a:ext cx="1174751" cy="1174751"/>
              <a:chOff x="4474368" y="1549399"/>
              <a:chExt cx="1174751" cy="1174751"/>
            </a:xfrm>
          </p:grpSpPr>
          <p:sp>
            <p:nvSpPr>
              <p:cNvPr id="13" name="Vrije vorm: vorm 12">
                <a:extLst>
                  <a:ext uri="{FF2B5EF4-FFF2-40B4-BE49-F238E27FC236}">
                    <a16:creationId xmlns:a16="http://schemas.microsoft.com/office/drawing/2014/main" id="{5F6458F0-A03E-44A6-94D7-AE86A629EE6D}"/>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3E27E00A-AFAC-444A-BB9A-F1B1AF0A80B8}"/>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2E0BED01-8558-4FCF-9F0E-6C948A99545F}"/>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51141D16-5AC6-482A-BD2C-CDC93CBDDDCA}"/>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1AB46111-04F3-4F2C-A126-7080196D545C}"/>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89EA4C11-F7E2-49EE-93D4-24E15D1621A6}"/>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981F085A-371A-454A-A9DF-0CF17797E3F5}"/>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6AF8D4A5-329E-4999-9564-736003D36652}"/>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D0E9C1FF-4BC8-4DD9-B79F-046D88574560}"/>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9DD2E060-55CA-4768-9883-60A71D61ED7E}"/>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A8112474-31CB-4CF5-AFA8-CD3C668B631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BF5F504F-0521-4828-B525-B921C0871F1C}"/>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85A1C9E3-2EE4-4EAA-8649-1E4B52343DE2}"/>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71F1FD22-4FD0-48E4-B778-38B221AA16AF}"/>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9BE91A41-BFAB-496C-8553-A05484E729DD}"/>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1992ED8E-0DE3-42EF-BBAC-26A173708BB7}"/>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EC3DFC1A-BE3B-4CD3-A007-D17C6768121F}"/>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D31AC3A3-6F97-4E01-9D7B-8B42D56B1F6C}"/>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83CD2B8-6636-4F1A-A817-524ADF6AD5CE}"/>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ACAB21C4-1A93-4A2B-B502-C3998BBFA377}"/>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914F9D88-3B56-4439-BC62-D0CD0F5E638E}"/>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58298B62-E226-45AE-802F-FD1FF3B18C34}"/>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73B80175-6D2B-4E95-9FFB-9901BA00C61B}"/>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5493C739-ED8C-4D86-931F-591E2049DBDA}"/>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48CAE2CC-7426-4C6D-A8FE-BF9B14F14C19}"/>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0073B2D0-98FD-45FC-A335-66BBC819E98A}"/>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B8BDC108-672C-4DC3-A195-192160B8C54E}"/>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A47DE544-B165-4F3E-B662-1F1B8748E2AC}"/>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1680C25B-D49F-4FC3-BB80-EFDA0B353248}"/>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016D539F-47AE-40C7-9994-65787D2D09D4}"/>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E81ABAC5-F2A6-4F38-8521-FC8CD508CA7A}"/>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E60FE0AF-CCC0-4221-A992-E7737F0986D3}"/>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21119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al 52">
            <a:extLst>
              <a:ext uri="{FF2B5EF4-FFF2-40B4-BE49-F238E27FC236}">
                <a16:creationId xmlns:a16="http://schemas.microsoft.com/office/drawing/2014/main" id="{440209B5-3247-4A84-AB57-128306553662}"/>
              </a:ext>
            </a:extLst>
          </p:cNvPr>
          <p:cNvSpPr/>
          <p:nvPr/>
        </p:nvSpPr>
        <p:spPr>
          <a:xfrm>
            <a:off x="41712" y="1718537"/>
            <a:ext cx="359924" cy="36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al 53">
            <a:extLst>
              <a:ext uri="{FF2B5EF4-FFF2-40B4-BE49-F238E27FC236}">
                <a16:creationId xmlns:a16="http://schemas.microsoft.com/office/drawing/2014/main" id="{68DC049F-8C6B-43DD-85EA-89511A21CBE2}"/>
              </a:ext>
            </a:extLst>
          </p:cNvPr>
          <p:cNvSpPr/>
          <p:nvPr/>
        </p:nvSpPr>
        <p:spPr>
          <a:xfrm>
            <a:off x="41712" y="2439201"/>
            <a:ext cx="359924" cy="36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al 54">
            <a:extLst>
              <a:ext uri="{FF2B5EF4-FFF2-40B4-BE49-F238E27FC236}">
                <a16:creationId xmlns:a16="http://schemas.microsoft.com/office/drawing/2014/main" id="{AF742341-04A9-4033-A266-4B2046B80586}"/>
              </a:ext>
            </a:extLst>
          </p:cNvPr>
          <p:cNvSpPr/>
          <p:nvPr/>
        </p:nvSpPr>
        <p:spPr>
          <a:xfrm>
            <a:off x="41712" y="3159865"/>
            <a:ext cx="359924" cy="36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al 55">
            <a:extLst>
              <a:ext uri="{FF2B5EF4-FFF2-40B4-BE49-F238E27FC236}">
                <a16:creationId xmlns:a16="http://schemas.microsoft.com/office/drawing/2014/main" id="{DB401E3A-83B4-4801-A906-1A001251513E}"/>
              </a:ext>
            </a:extLst>
          </p:cNvPr>
          <p:cNvSpPr/>
          <p:nvPr/>
        </p:nvSpPr>
        <p:spPr>
          <a:xfrm>
            <a:off x="41712" y="3880529"/>
            <a:ext cx="359924"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al 56">
            <a:extLst>
              <a:ext uri="{FF2B5EF4-FFF2-40B4-BE49-F238E27FC236}">
                <a16:creationId xmlns:a16="http://schemas.microsoft.com/office/drawing/2014/main" id="{94AF900E-AC05-4799-BA46-24C7F02551C3}"/>
              </a:ext>
            </a:extLst>
          </p:cNvPr>
          <p:cNvSpPr/>
          <p:nvPr/>
        </p:nvSpPr>
        <p:spPr>
          <a:xfrm>
            <a:off x="41712" y="4601193"/>
            <a:ext cx="359924"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al 57">
            <a:extLst>
              <a:ext uri="{FF2B5EF4-FFF2-40B4-BE49-F238E27FC236}">
                <a16:creationId xmlns:a16="http://schemas.microsoft.com/office/drawing/2014/main" id="{143132D8-9769-4556-AAEE-D7205DB88D70}"/>
              </a:ext>
            </a:extLst>
          </p:cNvPr>
          <p:cNvSpPr/>
          <p:nvPr/>
        </p:nvSpPr>
        <p:spPr>
          <a:xfrm>
            <a:off x="41712" y="5321856"/>
            <a:ext cx="359924"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9" name="Tabel 58">
            <a:extLst>
              <a:ext uri="{FF2B5EF4-FFF2-40B4-BE49-F238E27FC236}">
                <a16:creationId xmlns:a16="http://schemas.microsoft.com/office/drawing/2014/main" id="{1CDAB4A0-2C0B-48A9-84DE-3C6AA00541C6}"/>
              </a:ext>
            </a:extLst>
          </p:cNvPr>
          <p:cNvGraphicFramePr>
            <a:graphicFrameLocks noGrp="1"/>
          </p:cNvGraphicFramePr>
          <p:nvPr>
            <p:extLst>
              <p:ext uri="{D42A27DB-BD31-4B8C-83A1-F6EECF244321}">
                <p14:modId xmlns:p14="http://schemas.microsoft.com/office/powerpoint/2010/main" val="1644439387"/>
              </p:ext>
            </p:extLst>
          </p:nvPr>
        </p:nvGraphicFramePr>
        <p:xfrm>
          <a:off x="140297" y="957157"/>
          <a:ext cx="8861930" cy="488671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751498002"/>
                    </a:ext>
                  </a:extLst>
                </a:gridCol>
                <a:gridCol w="1646811">
                  <a:extLst>
                    <a:ext uri="{9D8B030D-6E8A-4147-A177-3AD203B41FA5}">
                      <a16:colId xmlns:a16="http://schemas.microsoft.com/office/drawing/2014/main" val="2735508899"/>
                    </a:ext>
                  </a:extLst>
                </a:gridCol>
                <a:gridCol w="732764">
                  <a:extLst>
                    <a:ext uri="{9D8B030D-6E8A-4147-A177-3AD203B41FA5}">
                      <a16:colId xmlns:a16="http://schemas.microsoft.com/office/drawing/2014/main" val="1519187733"/>
                    </a:ext>
                  </a:extLst>
                </a:gridCol>
                <a:gridCol w="821919">
                  <a:extLst>
                    <a:ext uri="{9D8B030D-6E8A-4147-A177-3AD203B41FA5}">
                      <a16:colId xmlns:a16="http://schemas.microsoft.com/office/drawing/2014/main" val="1137090738"/>
                    </a:ext>
                  </a:extLst>
                </a:gridCol>
                <a:gridCol w="1663461">
                  <a:extLst>
                    <a:ext uri="{9D8B030D-6E8A-4147-A177-3AD203B41FA5}">
                      <a16:colId xmlns:a16="http://schemas.microsoft.com/office/drawing/2014/main" val="3174165880"/>
                    </a:ext>
                  </a:extLst>
                </a:gridCol>
                <a:gridCol w="1938779">
                  <a:extLst>
                    <a:ext uri="{9D8B030D-6E8A-4147-A177-3AD203B41FA5}">
                      <a16:colId xmlns:a16="http://schemas.microsoft.com/office/drawing/2014/main" val="483133045"/>
                    </a:ext>
                  </a:extLst>
                </a:gridCol>
                <a:gridCol w="1849916">
                  <a:extLst>
                    <a:ext uri="{9D8B030D-6E8A-4147-A177-3AD203B41FA5}">
                      <a16:colId xmlns:a16="http://schemas.microsoft.com/office/drawing/2014/main" val="97120362"/>
                    </a:ext>
                  </a:extLst>
                </a:gridCol>
              </a:tblGrid>
              <a:tr h="594316">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127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1300" b="1">
                          <a:latin typeface="Tahoma" panose="020B0604030504040204" pitchFamily="34" charset="0"/>
                          <a:ea typeface="Tahoma" panose="020B0604030504040204" pitchFamily="34" charset="0"/>
                          <a:cs typeface="Tahoma" panose="020B0604030504040204" pitchFamily="34" charset="0"/>
                        </a:rPr>
                        <a:t>Level of autonomy</a:t>
                      </a:r>
                      <a:endParaRPr lang="en-GB" sz="1300" b="1">
                        <a:latin typeface="Tahoma" panose="020B0604030504040204" pitchFamily="34" charset="0"/>
                        <a:ea typeface="Tahoma" panose="020B0604030504040204" pitchFamily="34" charset="0"/>
                        <a:cs typeface="Tahoma" panose="020B0604030504040204" pitchFamily="34" charset="0"/>
                      </a:endParaRPr>
                    </a:p>
                  </a:txBody>
                  <a:tcP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nl-NL" sz="1300"/>
                        <a:t>Course and speed</a:t>
                      </a:r>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GB"/>
                    </a:p>
                  </a:txBody>
                  <a:tcPr/>
                </a:tc>
                <a:tc>
                  <a:txBody>
                    <a:bodyPr/>
                    <a:lstStyle/>
                    <a:p>
                      <a:pPr algn="ctr"/>
                      <a:r>
                        <a:rPr lang="nl-NL" sz="1300"/>
                        <a:t>Monitoring of environment</a:t>
                      </a:r>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nl-NL" sz="1300" err="1"/>
                        <a:t>Fallback</a:t>
                      </a:r>
                      <a:r>
                        <a:rPr lang="nl-NL" sz="1300"/>
                        <a:t> </a:t>
                      </a:r>
                      <a:r>
                        <a:rPr lang="nl-NL" sz="1300" err="1"/>
                        <a:t>when</a:t>
                      </a:r>
                      <a:r>
                        <a:rPr lang="nl-NL" sz="1300"/>
                        <a:t> </a:t>
                      </a:r>
                      <a:r>
                        <a:rPr lang="nl-NL" sz="1300" err="1"/>
                        <a:t>automation</a:t>
                      </a:r>
                      <a:r>
                        <a:rPr lang="nl-NL" sz="1300"/>
                        <a:t> </a:t>
                      </a:r>
                      <a:r>
                        <a:rPr lang="nl-NL" sz="1300" err="1"/>
                        <a:t>fails</a:t>
                      </a:r>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nl-NL" sz="1300" err="1"/>
                        <a:t>Automated</a:t>
                      </a:r>
                      <a:r>
                        <a:rPr lang="nl-NL" sz="1300"/>
                        <a:t> system in control</a:t>
                      </a:r>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1851469"/>
                  </a:ext>
                </a:extLst>
              </a:tr>
              <a:tr h="715399">
                <a:tc>
                  <a:txBody>
                    <a:bodyPr/>
                    <a:lstStyle/>
                    <a:p>
                      <a:pPr algn="ctr"/>
                      <a:r>
                        <a:rPr lang="nl-NL" sz="1300"/>
                        <a:t>0</a:t>
                      </a:r>
                      <a:endParaRPr lang="en-GB" sz="1300" b="1">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1300"/>
                        <a:t>No </a:t>
                      </a:r>
                      <a:r>
                        <a:rPr lang="nl-NL" sz="1300" err="1"/>
                        <a:t>automation</a:t>
                      </a:r>
                      <a:endParaRPr lang="en-GB" sz="1300">
                        <a:latin typeface="Tahoma" panose="020B0604030504040204" pitchFamily="34" charset="0"/>
                        <a:ea typeface="Tahoma" panose="020B0604030504040204" pitchFamily="34" charset="0"/>
                        <a:cs typeface="Tahoma" panose="020B0604030504040204"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E8FF"/>
                    </a:solidFill>
                  </a:tcPr>
                </a:tc>
                <a:tc hMerge="1">
                  <a:txBody>
                    <a:bodyPr/>
                    <a:lstStyle/>
                    <a:p>
                      <a:endParaRPr lang="en-GB"/>
                    </a:p>
                  </a:txBody>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E8FF"/>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E8FF"/>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E8FF"/>
                    </a:solidFill>
                  </a:tcPr>
                </a:tc>
                <a:extLst>
                  <a:ext uri="{0D108BD9-81ED-4DB2-BD59-A6C34878D82A}">
                    <a16:rowId xmlns:a16="http://schemas.microsoft.com/office/drawing/2014/main" val="2325055242"/>
                  </a:ext>
                </a:extLst>
              </a:tr>
              <a:tr h="715399">
                <a:tc>
                  <a:txBody>
                    <a:bodyPr/>
                    <a:lstStyle/>
                    <a:p>
                      <a:pPr algn="ctr"/>
                      <a:r>
                        <a:rPr lang="nl-NL" sz="1300"/>
                        <a:t>1</a:t>
                      </a:r>
                      <a:endParaRPr lang="en-GB" sz="1300" b="1">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1300"/>
                        <a:t>Driver assistance</a:t>
                      </a:r>
                      <a:endParaRPr lang="en-GB" sz="1300">
                        <a:latin typeface="Tahoma" panose="020B0604030504040204" pitchFamily="34" charset="0"/>
                        <a:ea typeface="Tahoma" panose="020B0604030504040204" pitchFamily="34" charset="0"/>
                        <a:cs typeface="Tahoma" panose="020B0604030504040204"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solidFill>
                      <a:srgbClr val="A7E8FF"/>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E8FF"/>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E8FF"/>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pattFill prst="pct25">
                      <a:fgClr>
                        <a:schemeClr val="accent2">
                          <a:lumMod val="20000"/>
                          <a:lumOff val="80000"/>
                        </a:schemeClr>
                      </a:fgClr>
                      <a:bgClr>
                        <a:srgbClr val="A7E8FF"/>
                      </a:bgClr>
                    </a:pattFill>
                  </a:tcPr>
                </a:tc>
                <a:extLst>
                  <a:ext uri="{0D108BD9-81ED-4DB2-BD59-A6C34878D82A}">
                    <a16:rowId xmlns:a16="http://schemas.microsoft.com/office/drawing/2014/main" val="4141559131"/>
                  </a:ext>
                </a:extLst>
              </a:tr>
              <a:tr h="715399">
                <a:tc>
                  <a:txBody>
                    <a:bodyPr/>
                    <a:lstStyle/>
                    <a:p>
                      <a:pPr algn="ctr"/>
                      <a:r>
                        <a:rPr lang="nl-NL" sz="1300"/>
                        <a:t>2</a:t>
                      </a:r>
                      <a:endParaRPr lang="en-GB" sz="1300" b="1">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1300" err="1"/>
                        <a:t>Partial</a:t>
                      </a:r>
                      <a:r>
                        <a:rPr lang="nl-NL" sz="1300"/>
                        <a:t> </a:t>
                      </a:r>
                      <a:r>
                        <a:rPr lang="nl-NL" sz="1300" err="1"/>
                        <a:t>automation</a:t>
                      </a:r>
                      <a:endParaRPr lang="en-GB" sz="1300">
                        <a:latin typeface="Tahoma" panose="020B0604030504040204" pitchFamily="34" charset="0"/>
                        <a:ea typeface="Tahoma" panose="020B0604030504040204" pitchFamily="34" charset="0"/>
                        <a:cs typeface="Tahoma" panose="020B0604030504040204"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accent6">
                          <a:lumMod val="75000"/>
                        </a:schemeClr>
                      </a:solidFill>
                      <a:prstDash val="solid"/>
                      <a:round/>
                      <a:headEnd type="none" w="med" len="med"/>
                      <a:tailEnd type="none" w="med" len="med"/>
                    </a:lnR>
                    <a:lnT w="76200" cap="flat" cmpd="sng" algn="ctr">
                      <a:solidFill>
                        <a:schemeClr val="accent6">
                          <a:lumMod val="75000"/>
                        </a:schemeClr>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GB"/>
                    </a:p>
                  </a:txBody>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accent6">
                          <a:lumMod val="75000"/>
                        </a:schemeClr>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solidFill>
                      <a:srgbClr val="A7E8FF"/>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7E8FF"/>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pattFill prst="pct50">
                      <a:fgClr>
                        <a:schemeClr val="accent2">
                          <a:lumMod val="20000"/>
                          <a:lumOff val="80000"/>
                        </a:schemeClr>
                      </a:fgClr>
                      <a:bgClr>
                        <a:srgbClr val="A7E8FF"/>
                      </a:bgClr>
                    </a:pattFill>
                  </a:tcPr>
                </a:tc>
                <a:extLst>
                  <a:ext uri="{0D108BD9-81ED-4DB2-BD59-A6C34878D82A}">
                    <a16:rowId xmlns:a16="http://schemas.microsoft.com/office/drawing/2014/main" val="2647727665"/>
                  </a:ext>
                </a:extLst>
              </a:tr>
              <a:tr h="715399">
                <a:tc>
                  <a:txBody>
                    <a:bodyPr/>
                    <a:lstStyle/>
                    <a:p>
                      <a:pPr algn="ctr"/>
                      <a:r>
                        <a:rPr lang="nl-NL" sz="1300"/>
                        <a:t>3</a:t>
                      </a:r>
                      <a:endParaRPr lang="en-GB" sz="1300" b="1">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1300" err="1"/>
                        <a:t>Conditional</a:t>
                      </a:r>
                      <a:r>
                        <a:rPr lang="nl-NL" sz="1300"/>
                        <a:t> </a:t>
                      </a:r>
                      <a:r>
                        <a:rPr lang="nl-NL" sz="1300" err="1"/>
                        <a:t>automation</a:t>
                      </a:r>
                      <a:endParaRPr lang="en-GB" sz="1300">
                        <a:latin typeface="Tahoma" panose="020B0604030504040204" pitchFamily="34" charset="0"/>
                        <a:ea typeface="Tahoma" panose="020B0604030504040204" pitchFamily="34" charset="0"/>
                        <a:cs typeface="Tahoma" panose="020B0604030504040204"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GB"/>
                    </a:p>
                  </a:txBody>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accent6">
                          <a:lumMod val="75000"/>
                        </a:schemeClr>
                      </a:solidFill>
                      <a:prstDash val="solid"/>
                      <a:round/>
                      <a:headEnd type="none" w="med" len="med"/>
                      <a:tailEnd type="none" w="med" len="med"/>
                    </a:lnR>
                    <a:lnT w="76200" cap="flat" cmpd="sng" algn="ctr">
                      <a:solidFill>
                        <a:schemeClr val="accent6">
                          <a:lumMod val="75000"/>
                        </a:schemeClr>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accent6">
                          <a:lumMod val="75000"/>
                        </a:schemeClr>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solidFill>
                      <a:srgbClr val="A7E8FF"/>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pattFill prst="pct70">
                      <a:fgClr>
                        <a:schemeClr val="accent2">
                          <a:lumMod val="20000"/>
                          <a:lumOff val="80000"/>
                        </a:schemeClr>
                      </a:fgClr>
                      <a:bgClr>
                        <a:srgbClr val="A7E8FF"/>
                      </a:bgClr>
                    </a:pattFill>
                  </a:tcPr>
                </a:tc>
                <a:extLst>
                  <a:ext uri="{0D108BD9-81ED-4DB2-BD59-A6C34878D82A}">
                    <a16:rowId xmlns:a16="http://schemas.microsoft.com/office/drawing/2014/main" val="2124899837"/>
                  </a:ext>
                </a:extLst>
              </a:tr>
              <a:tr h="715399">
                <a:tc>
                  <a:txBody>
                    <a:bodyPr/>
                    <a:lstStyle/>
                    <a:p>
                      <a:pPr algn="ctr"/>
                      <a:r>
                        <a:rPr lang="nl-NL" sz="1300"/>
                        <a:t>4</a:t>
                      </a:r>
                      <a:endParaRPr lang="en-GB" sz="1300" b="1">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1300"/>
                        <a:t>High </a:t>
                      </a:r>
                      <a:r>
                        <a:rPr lang="nl-NL" sz="1300" err="1"/>
                        <a:t>automation</a:t>
                      </a:r>
                      <a:endParaRPr lang="en-GB" sz="1300">
                        <a:latin typeface="Tahoma" panose="020B0604030504040204" pitchFamily="34" charset="0"/>
                        <a:ea typeface="Tahoma" panose="020B0604030504040204" pitchFamily="34" charset="0"/>
                        <a:cs typeface="Tahoma" panose="020B0604030504040204"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GB"/>
                    </a:p>
                  </a:txBody>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accent6">
                          <a:lumMod val="75000"/>
                        </a:schemeClr>
                      </a:solidFill>
                      <a:prstDash val="solid"/>
                      <a:round/>
                      <a:headEnd type="none" w="med" len="med"/>
                      <a:tailEnd type="none" w="med" len="med"/>
                    </a:lnR>
                    <a:lnT w="76200" cap="flat" cmpd="sng" algn="ctr">
                      <a:solidFill>
                        <a:schemeClr val="accent6">
                          <a:lumMod val="75000"/>
                        </a:schemeClr>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accent6">
                          <a:lumMod val="75000"/>
                        </a:schemeClr>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accent6">
                          <a:lumMod val="75000"/>
                        </a:schemeClr>
                      </a:solidFill>
                      <a:prstDash val="solid"/>
                      <a:round/>
                      <a:headEnd type="none" w="med" len="med"/>
                      <a:tailEnd type="none" w="med" len="med"/>
                    </a:lnB>
                    <a:lnTlToBr w="12700" cmpd="sng">
                      <a:noFill/>
                      <a:prstDash val="solid"/>
                    </a:lnTlToBr>
                    <a:lnBlToTr w="12700" cmpd="sng">
                      <a:noFill/>
                      <a:prstDash val="solid"/>
                    </a:lnBlToTr>
                    <a:pattFill prst="pct75">
                      <a:fgClr>
                        <a:schemeClr val="accent2">
                          <a:lumMod val="20000"/>
                          <a:lumOff val="80000"/>
                        </a:schemeClr>
                      </a:fgClr>
                      <a:bgClr>
                        <a:srgbClr val="A7E8FF"/>
                      </a:bgClr>
                    </a:pattFill>
                  </a:tcPr>
                </a:tc>
                <a:extLst>
                  <a:ext uri="{0D108BD9-81ED-4DB2-BD59-A6C34878D82A}">
                    <a16:rowId xmlns:a16="http://schemas.microsoft.com/office/drawing/2014/main" val="629610690"/>
                  </a:ext>
                </a:extLst>
              </a:tr>
              <a:tr h="715399">
                <a:tc>
                  <a:txBody>
                    <a:bodyPr/>
                    <a:lstStyle/>
                    <a:p>
                      <a:pPr algn="ctr"/>
                      <a:r>
                        <a:rPr lang="nl-NL" sz="1300"/>
                        <a:t>5</a:t>
                      </a:r>
                      <a:endParaRPr lang="en-GB" sz="1300" b="1">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nl-NL" sz="1300"/>
                        <a:t>Full </a:t>
                      </a:r>
                      <a:r>
                        <a:rPr lang="nl-NL" sz="1300" err="1"/>
                        <a:t>automation</a:t>
                      </a:r>
                      <a:endParaRPr lang="en-GB" sz="1300">
                        <a:latin typeface="Tahoma" panose="020B0604030504040204" pitchFamily="34" charset="0"/>
                        <a:ea typeface="Tahoma" panose="020B0604030504040204" pitchFamily="34" charset="0"/>
                        <a:cs typeface="Tahoma" panose="020B0604030504040204"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GB"/>
                    </a:p>
                  </a:txBody>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GB" sz="1300">
                        <a:latin typeface="Tahoma" panose="020B0604030504040204" pitchFamily="34" charset="0"/>
                        <a:ea typeface="Tahoma" panose="020B0604030504040204" pitchFamily="34" charset="0"/>
                        <a:cs typeface="Tahoma" panose="020B0604030504040204" pitchFamily="34" charset="0"/>
                      </a:endParaRPr>
                    </a:p>
                  </a:txBody>
                  <a:tcP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accent6">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388403636"/>
                  </a:ext>
                </a:extLst>
              </a:tr>
            </a:tbl>
          </a:graphicData>
        </a:graphic>
      </p:graphicFrame>
      <p:grpSp>
        <p:nvGrpSpPr>
          <p:cNvPr id="61" name="Groep 60">
            <a:extLst>
              <a:ext uri="{FF2B5EF4-FFF2-40B4-BE49-F238E27FC236}">
                <a16:creationId xmlns:a16="http://schemas.microsoft.com/office/drawing/2014/main" id="{BB5FFE96-0661-4B7A-AF1D-60550CAB09C6}"/>
              </a:ext>
            </a:extLst>
          </p:cNvPr>
          <p:cNvGrpSpPr>
            <a:grpSpLocks noChangeAspect="1"/>
          </p:cNvGrpSpPr>
          <p:nvPr/>
        </p:nvGrpSpPr>
        <p:grpSpPr>
          <a:xfrm>
            <a:off x="4916907" y="1954703"/>
            <a:ext cx="1267938" cy="1267938"/>
            <a:chOff x="4474368" y="1549399"/>
            <a:chExt cx="1174751" cy="1174751"/>
          </a:xfrm>
        </p:grpSpPr>
        <p:grpSp>
          <p:nvGrpSpPr>
            <p:cNvPr id="62" name="Graphic 19">
              <a:extLst>
                <a:ext uri="{FF2B5EF4-FFF2-40B4-BE49-F238E27FC236}">
                  <a16:creationId xmlns:a16="http://schemas.microsoft.com/office/drawing/2014/main" id="{0CBDF474-39CD-40FA-B047-A4AE60E7B07D}"/>
                </a:ext>
              </a:extLst>
            </p:cNvPr>
            <p:cNvGrpSpPr/>
            <p:nvPr/>
          </p:nvGrpSpPr>
          <p:grpSpPr>
            <a:xfrm>
              <a:off x="4474368" y="1549399"/>
              <a:ext cx="1174751" cy="1174751"/>
              <a:chOff x="4474368" y="1549399"/>
              <a:chExt cx="1174751" cy="1174751"/>
            </a:xfrm>
          </p:grpSpPr>
          <p:sp>
            <p:nvSpPr>
              <p:cNvPr id="65" name="Vrije vorm: vorm 64">
                <a:extLst>
                  <a:ext uri="{FF2B5EF4-FFF2-40B4-BE49-F238E27FC236}">
                    <a16:creationId xmlns:a16="http://schemas.microsoft.com/office/drawing/2014/main" id="{EDE6FBB1-0330-416D-8ABF-A98938339B9A}"/>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66" name="Vrije vorm: vorm 65">
                <a:extLst>
                  <a:ext uri="{FF2B5EF4-FFF2-40B4-BE49-F238E27FC236}">
                    <a16:creationId xmlns:a16="http://schemas.microsoft.com/office/drawing/2014/main" id="{9BFC0093-D7DA-4E83-AAF5-8EE6B214E8A8}"/>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67" name="Vrije vorm: vorm 66">
                <a:extLst>
                  <a:ext uri="{FF2B5EF4-FFF2-40B4-BE49-F238E27FC236}">
                    <a16:creationId xmlns:a16="http://schemas.microsoft.com/office/drawing/2014/main" id="{1A5CE8DC-9E21-4607-9C27-641427E226D8}"/>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68" name="Vrije vorm: vorm 67">
                <a:extLst>
                  <a:ext uri="{FF2B5EF4-FFF2-40B4-BE49-F238E27FC236}">
                    <a16:creationId xmlns:a16="http://schemas.microsoft.com/office/drawing/2014/main" id="{14E44D29-2D31-48A3-AB74-909ECF95E1A8}"/>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69" name="Vrije vorm: vorm 68">
                <a:extLst>
                  <a:ext uri="{FF2B5EF4-FFF2-40B4-BE49-F238E27FC236}">
                    <a16:creationId xmlns:a16="http://schemas.microsoft.com/office/drawing/2014/main" id="{4EEBE484-42C5-4FF2-B2CB-15757415BCE3}"/>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70" name="Vrije vorm: vorm 69">
                <a:extLst>
                  <a:ext uri="{FF2B5EF4-FFF2-40B4-BE49-F238E27FC236}">
                    <a16:creationId xmlns:a16="http://schemas.microsoft.com/office/drawing/2014/main" id="{64028A8A-DF16-4CF2-B9C4-8E7BEBF0F6CD}"/>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71" name="Vrije vorm: vorm 70">
                <a:extLst>
                  <a:ext uri="{FF2B5EF4-FFF2-40B4-BE49-F238E27FC236}">
                    <a16:creationId xmlns:a16="http://schemas.microsoft.com/office/drawing/2014/main" id="{C7376D46-B53D-4D0A-B3DA-5A6C5A2A015F}"/>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72" name="Vrije vorm: vorm 71">
                <a:extLst>
                  <a:ext uri="{FF2B5EF4-FFF2-40B4-BE49-F238E27FC236}">
                    <a16:creationId xmlns:a16="http://schemas.microsoft.com/office/drawing/2014/main" id="{2F47F46B-9F29-4254-9E3E-38E0AF4DEC42}"/>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73" name="Vrije vorm: vorm 72">
                <a:extLst>
                  <a:ext uri="{FF2B5EF4-FFF2-40B4-BE49-F238E27FC236}">
                    <a16:creationId xmlns:a16="http://schemas.microsoft.com/office/drawing/2014/main" id="{86CE1E7C-B47D-40F3-8DD0-2D6F4D66AE61}"/>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74" name="Vrije vorm: vorm 73">
                <a:extLst>
                  <a:ext uri="{FF2B5EF4-FFF2-40B4-BE49-F238E27FC236}">
                    <a16:creationId xmlns:a16="http://schemas.microsoft.com/office/drawing/2014/main" id="{4E58088A-8555-4298-AE43-456EC0D6A45D}"/>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75" name="Vrije vorm: vorm 74">
                <a:extLst>
                  <a:ext uri="{FF2B5EF4-FFF2-40B4-BE49-F238E27FC236}">
                    <a16:creationId xmlns:a16="http://schemas.microsoft.com/office/drawing/2014/main" id="{D1924CBA-636A-4D7B-821A-22C05DC4506F}"/>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76" name="Vrije vorm: vorm 75">
                <a:extLst>
                  <a:ext uri="{FF2B5EF4-FFF2-40B4-BE49-F238E27FC236}">
                    <a16:creationId xmlns:a16="http://schemas.microsoft.com/office/drawing/2014/main" id="{10CDB1CF-AF3E-4723-BE13-4C5E92F11C5B}"/>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77" name="Vrije vorm: vorm 76">
                <a:extLst>
                  <a:ext uri="{FF2B5EF4-FFF2-40B4-BE49-F238E27FC236}">
                    <a16:creationId xmlns:a16="http://schemas.microsoft.com/office/drawing/2014/main" id="{43E47315-9940-45F5-8963-C3F85BACE83C}"/>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78" name="Vrije vorm: vorm 77">
                <a:extLst>
                  <a:ext uri="{FF2B5EF4-FFF2-40B4-BE49-F238E27FC236}">
                    <a16:creationId xmlns:a16="http://schemas.microsoft.com/office/drawing/2014/main" id="{7EECD7FE-AAE2-4CE3-9D45-846194A50E78}"/>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79" name="Vrije vorm: vorm 78">
                <a:extLst>
                  <a:ext uri="{FF2B5EF4-FFF2-40B4-BE49-F238E27FC236}">
                    <a16:creationId xmlns:a16="http://schemas.microsoft.com/office/drawing/2014/main" id="{89726ADB-CEF3-4EDF-BA28-95E0B91082C3}"/>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80" name="Vrije vorm: vorm 79">
                <a:extLst>
                  <a:ext uri="{FF2B5EF4-FFF2-40B4-BE49-F238E27FC236}">
                    <a16:creationId xmlns:a16="http://schemas.microsoft.com/office/drawing/2014/main" id="{4B3B5513-1F76-46EF-83B0-4D8C0ECFF810}"/>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81" name="Vrije vorm: vorm 80">
                <a:extLst>
                  <a:ext uri="{FF2B5EF4-FFF2-40B4-BE49-F238E27FC236}">
                    <a16:creationId xmlns:a16="http://schemas.microsoft.com/office/drawing/2014/main" id="{A00B3B88-7CC0-4902-9CE2-EA0085F2106E}"/>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82" name="Vrije vorm: vorm 81">
                <a:extLst>
                  <a:ext uri="{FF2B5EF4-FFF2-40B4-BE49-F238E27FC236}">
                    <a16:creationId xmlns:a16="http://schemas.microsoft.com/office/drawing/2014/main" id="{B711BD89-152F-422B-A70A-06A304C513AB}"/>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83" name="Vrije vorm: vorm 82">
                <a:extLst>
                  <a:ext uri="{FF2B5EF4-FFF2-40B4-BE49-F238E27FC236}">
                    <a16:creationId xmlns:a16="http://schemas.microsoft.com/office/drawing/2014/main" id="{7211C5C1-8E02-4707-A974-B3668527FCD3}"/>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84" name="Vrije vorm: vorm 83">
                <a:extLst>
                  <a:ext uri="{FF2B5EF4-FFF2-40B4-BE49-F238E27FC236}">
                    <a16:creationId xmlns:a16="http://schemas.microsoft.com/office/drawing/2014/main" id="{450EF449-1B82-461C-894B-E9718A21B183}"/>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85" name="Vrije vorm: vorm 84">
                <a:extLst>
                  <a:ext uri="{FF2B5EF4-FFF2-40B4-BE49-F238E27FC236}">
                    <a16:creationId xmlns:a16="http://schemas.microsoft.com/office/drawing/2014/main" id="{5554F862-415B-4601-84B9-D7BFF08E8CE7}"/>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86" name="Vrije vorm: vorm 85">
                <a:extLst>
                  <a:ext uri="{FF2B5EF4-FFF2-40B4-BE49-F238E27FC236}">
                    <a16:creationId xmlns:a16="http://schemas.microsoft.com/office/drawing/2014/main" id="{1774C43D-49EE-40A7-BBA0-3E72DFD0522E}"/>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87" name="Vrije vorm: vorm 86">
                <a:extLst>
                  <a:ext uri="{FF2B5EF4-FFF2-40B4-BE49-F238E27FC236}">
                    <a16:creationId xmlns:a16="http://schemas.microsoft.com/office/drawing/2014/main" id="{14C118A1-1CD9-47C1-81F8-A286EC00FA17}"/>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88" name="Vrije vorm: vorm 87">
                <a:extLst>
                  <a:ext uri="{FF2B5EF4-FFF2-40B4-BE49-F238E27FC236}">
                    <a16:creationId xmlns:a16="http://schemas.microsoft.com/office/drawing/2014/main" id="{89C6B96F-6B54-4C5A-AAEA-682E652B8AF8}"/>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89" name="Vrije vorm: vorm 88">
                <a:extLst>
                  <a:ext uri="{FF2B5EF4-FFF2-40B4-BE49-F238E27FC236}">
                    <a16:creationId xmlns:a16="http://schemas.microsoft.com/office/drawing/2014/main" id="{14CC6408-565B-4D9C-BA40-4817B22FB3B6}"/>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90" name="Vrije vorm: vorm 89">
                <a:extLst>
                  <a:ext uri="{FF2B5EF4-FFF2-40B4-BE49-F238E27FC236}">
                    <a16:creationId xmlns:a16="http://schemas.microsoft.com/office/drawing/2014/main" id="{419E00DA-A495-40B4-89A1-73F6B9A59329}"/>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91" name="Vrije vorm: vorm 90">
                <a:extLst>
                  <a:ext uri="{FF2B5EF4-FFF2-40B4-BE49-F238E27FC236}">
                    <a16:creationId xmlns:a16="http://schemas.microsoft.com/office/drawing/2014/main" id="{EC589073-DB9E-4579-BF70-5FD8AB791F0E}"/>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92" name="Vrije vorm: vorm 91">
                <a:extLst>
                  <a:ext uri="{FF2B5EF4-FFF2-40B4-BE49-F238E27FC236}">
                    <a16:creationId xmlns:a16="http://schemas.microsoft.com/office/drawing/2014/main" id="{DDA9C2A2-E068-4436-A007-B189697F9637}"/>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93" name="Vrije vorm: vorm 92">
                <a:extLst>
                  <a:ext uri="{FF2B5EF4-FFF2-40B4-BE49-F238E27FC236}">
                    <a16:creationId xmlns:a16="http://schemas.microsoft.com/office/drawing/2014/main" id="{F4E97B61-73CE-463D-BE52-2F39B029B315}"/>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94" name="Vrije vorm: vorm 93">
                <a:extLst>
                  <a:ext uri="{FF2B5EF4-FFF2-40B4-BE49-F238E27FC236}">
                    <a16:creationId xmlns:a16="http://schemas.microsoft.com/office/drawing/2014/main" id="{5C4FEE34-9A5E-4471-9F7B-D4692CFD8ABC}"/>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63" name="Ovaal 62">
              <a:extLst>
                <a:ext uri="{FF2B5EF4-FFF2-40B4-BE49-F238E27FC236}">
                  <a16:creationId xmlns:a16="http://schemas.microsoft.com/office/drawing/2014/main" id="{B98B5E9B-F313-48B5-8B43-B9E7437A97B1}"/>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al 63">
              <a:extLst>
                <a:ext uri="{FF2B5EF4-FFF2-40B4-BE49-F238E27FC236}">
                  <a16:creationId xmlns:a16="http://schemas.microsoft.com/office/drawing/2014/main" id="{6E58DC30-BA54-474D-98F7-51E6A1DE9346}"/>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ep 3">
            <a:extLst>
              <a:ext uri="{FF2B5EF4-FFF2-40B4-BE49-F238E27FC236}">
                <a16:creationId xmlns:a16="http://schemas.microsoft.com/office/drawing/2014/main" id="{5E5E2BA5-155F-4A87-A538-96C046AC85C2}"/>
              </a:ext>
            </a:extLst>
          </p:cNvPr>
          <p:cNvGrpSpPr>
            <a:grpSpLocks noChangeAspect="1"/>
          </p:cNvGrpSpPr>
          <p:nvPr/>
        </p:nvGrpSpPr>
        <p:grpSpPr>
          <a:xfrm>
            <a:off x="2888799" y="4189551"/>
            <a:ext cx="2905580" cy="1511759"/>
            <a:chOff x="3791137" y="3421856"/>
            <a:chExt cx="2379932" cy="1238267"/>
          </a:xfrm>
        </p:grpSpPr>
        <p:pic>
          <p:nvPicPr>
            <p:cNvPr id="60" name="Picture 4" descr="Afbeeldingsresultaat voor ship icon">
              <a:extLst>
                <a:ext uri="{FF2B5EF4-FFF2-40B4-BE49-F238E27FC236}">
                  <a16:creationId xmlns:a16="http://schemas.microsoft.com/office/drawing/2014/main" id="{5DB3B457-936A-4E7F-AB67-E2B014C067E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40093" y="3421856"/>
              <a:ext cx="1230976" cy="1238267"/>
            </a:xfrm>
            <a:prstGeom prst="rect">
              <a:avLst/>
            </a:prstGeom>
            <a:noFill/>
            <a:extLst>
              <a:ext uri="{909E8E84-426E-40DD-AFC4-6F175D3DCCD1}">
                <a14:hiddenFill xmlns:a14="http://schemas.microsoft.com/office/drawing/2010/main">
                  <a:solidFill>
                    <a:srgbClr val="FFFFFF"/>
                  </a:solidFill>
                </a14:hiddenFill>
              </a:ext>
            </a:extLst>
          </p:spPr>
        </p:pic>
        <p:pic>
          <p:nvPicPr>
            <p:cNvPr id="95" name="Graphic 94" descr="Computer">
              <a:extLst>
                <a:ext uri="{FF2B5EF4-FFF2-40B4-BE49-F238E27FC236}">
                  <a16:creationId xmlns:a16="http://schemas.microsoft.com/office/drawing/2014/main" id="{10E053FE-91C8-47E5-9CAF-960BD888A4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91137" y="3625882"/>
              <a:ext cx="858614" cy="858614"/>
            </a:xfrm>
            <a:prstGeom prst="rect">
              <a:avLst/>
            </a:prstGeom>
          </p:spPr>
        </p:pic>
      </p:grpSp>
      <p:pic>
        <p:nvPicPr>
          <p:cNvPr id="96" name="Picture 2" descr="Afbeeldingsresultaat voor roer">
            <a:extLst>
              <a:ext uri="{FF2B5EF4-FFF2-40B4-BE49-F238E27FC236}">
                <a16:creationId xmlns:a16="http://schemas.microsoft.com/office/drawing/2014/main" id="{99AEED83-6864-478B-B4BA-82C4BB70B1A1}"/>
              </a:ext>
            </a:extLst>
          </p:cNvPr>
          <p:cNvPicPr>
            <a:picLocks noChangeAspect="1" noChangeArrowheads="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backgroundRemoval t="10000" b="90000" l="9027" r="92486">
                        <a14:foregroundMark x1="9081" y1="47708" x2="9081" y2="47708"/>
                        <a14:foregroundMark x1="90270" y1="48875" x2="92486" y2="48292"/>
                      </a14:backgroundRemoval>
                    </a14:imgEffect>
                  </a14:imgLayer>
                </a14:imgProps>
              </a:ext>
              <a:ext uri="{28A0092B-C50C-407E-A947-70E740481C1C}">
                <a14:useLocalDpi xmlns:a14="http://schemas.microsoft.com/office/drawing/2010/main" val="0"/>
              </a:ext>
            </a:extLst>
          </a:blip>
          <a:srcRect/>
          <a:stretch>
            <a:fillRect/>
          </a:stretch>
        </p:blipFill>
        <p:spPr bwMode="auto">
          <a:xfrm>
            <a:off x="2402737" y="214974"/>
            <a:ext cx="762872" cy="98967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ep 2">
            <a:extLst>
              <a:ext uri="{FF2B5EF4-FFF2-40B4-BE49-F238E27FC236}">
                <a16:creationId xmlns:a16="http://schemas.microsoft.com/office/drawing/2014/main" id="{7BC61924-B9E7-4E88-90FA-377B1A621CAD}"/>
              </a:ext>
            </a:extLst>
          </p:cNvPr>
          <p:cNvGrpSpPr>
            <a:grpSpLocks noChangeAspect="1"/>
          </p:cNvGrpSpPr>
          <p:nvPr/>
        </p:nvGrpSpPr>
        <p:grpSpPr>
          <a:xfrm>
            <a:off x="5896906" y="214880"/>
            <a:ext cx="793749" cy="841738"/>
            <a:chOff x="9035630" y="1221414"/>
            <a:chExt cx="1260343" cy="1336542"/>
          </a:xfrm>
        </p:grpSpPr>
        <p:pic>
          <p:nvPicPr>
            <p:cNvPr id="97" name="Graphic 96" descr="Waarschuwing">
              <a:extLst>
                <a:ext uri="{FF2B5EF4-FFF2-40B4-BE49-F238E27FC236}">
                  <a16:creationId xmlns:a16="http://schemas.microsoft.com/office/drawing/2014/main" id="{FF52CB6F-E2F3-4143-9453-F18CF23BB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35630" y="1221414"/>
              <a:ext cx="914400" cy="914400"/>
            </a:xfrm>
            <a:prstGeom prst="rect">
              <a:avLst/>
            </a:prstGeom>
          </p:spPr>
        </p:pic>
        <p:pic>
          <p:nvPicPr>
            <p:cNvPr id="98" name="Graphic 97" descr="Vuur">
              <a:extLst>
                <a:ext uri="{FF2B5EF4-FFF2-40B4-BE49-F238E27FC236}">
                  <a16:creationId xmlns:a16="http://schemas.microsoft.com/office/drawing/2014/main" id="{29E7D2C1-D37B-4D4E-BB0D-A2D11B570A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1573" y="1643556"/>
              <a:ext cx="914400" cy="914400"/>
            </a:xfrm>
            <a:prstGeom prst="rect">
              <a:avLst/>
            </a:prstGeom>
          </p:spPr>
        </p:pic>
      </p:grpSp>
      <p:pic>
        <p:nvPicPr>
          <p:cNvPr id="99" name="Graphic 98" descr="Verrekijker">
            <a:extLst>
              <a:ext uri="{FF2B5EF4-FFF2-40B4-BE49-F238E27FC236}">
                <a16:creationId xmlns:a16="http://schemas.microsoft.com/office/drawing/2014/main" id="{154AD31A-436B-452B-B556-E5078E697A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40092" y="314471"/>
            <a:ext cx="802994" cy="802994"/>
          </a:xfrm>
          <a:prstGeom prst="rect">
            <a:avLst/>
          </a:prstGeom>
        </p:spPr>
      </p:pic>
      <p:sp>
        <p:nvSpPr>
          <p:cNvPr id="100" name="Rechthoek 99">
            <a:extLst>
              <a:ext uri="{FF2B5EF4-FFF2-40B4-BE49-F238E27FC236}">
                <a16:creationId xmlns:a16="http://schemas.microsoft.com/office/drawing/2014/main" id="{59FC0DEE-5668-4B6B-93F1-A3AFD6929484}"/>
              </a:ext>
            </a:extLst>
          </p:cNvPr>
          <p:cNvSpPr/>
          <p:nvPr/>
        </p:nvSpPr>
        <p:spPr>
          <a:xfrm>
            <a:off x="0" y="6311416"/>
            <a:ext cx="1958067" cy="84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ep 100">
            <a:extLst>
              <a:ext uri="{FF2B5EF4-FFF2-40B4-BE49-F238E27FC236}">
                <a16:creationId xmlns:a16="http://schemas.microsoft.com/office/drawing/2014/main" id="{D7AD5A21-4DCB-4289-ACAA-E4582B3015C1}"/>
              </a:ext>
            </a:extLst>
          </p:cNvPr>
          <p:cNvGrpSpPr>
            <a:grpSpLocks noChangeAspect="1"/>
          </p:cNvGrpSpPr>
          <p:nvPr/>
        </p:nvGrpSpPr>
        <p:grpSpPr>
          <a:xfrm>
            <a:off x="10518209" y="555212"/>
            <a:ext cx="1444836" cy="1399721"/>
            <a:chOff x="753538" y="841282"/>
            <a:chExt cx="2051708" cy="1987644"/>
          </a:xfrm>
        </p:grpSpPr>
        <p:grpSp>
          <p:nvGrpSpPr>
            <p:cNvPr id="102" name="Groep 101">
              <a:extLst>
                <a:ext uri="{FF2B5EF4-FFF2-40B4-BE49-F238E27FC236}">
                  <a16:creationId xmlns:a16="http://schemas.microsoft.com/office/drawing/2014/main" id="{147EF5B8-25FC-4E0B-8CE8-5E2B2A589C24}"/>
                </a:ext>
              </a:extLst>
            </p:cNvPr>
            <p:cNvGrpSpPr/>
            <p:nvPr/>
          </p:nvGrpSpPr>
          <p:grpSpPr>
            <a:xfrm>
              <a:off x="1630495" y="841282"/>
              <a:ext cx="1174751" cy="1174751"/>
              <a:chOff x="4474368" y="1549399"/>
              <a:chExt cx="1174751" cy="1174751"/>
            </a:xfrm>
          </p:grpSpPr>
          <p:grpSp>
            <p:nvGrpSpPr>
              <p:cNvPr id="105" name="Graphic 19">
                <a:extLst>
                  <a:ext uri="{FF2B5EF4-FFF2-40B4-BE49-F238E27FC236}">
                    <a16:creationId xmlns:a16="http://schemas.microsoft.com/office/drawing/2014/main" id="{B9C2EB6D-8781-4125-A522-C6048770BFFC}"/>
                  </a:ext>
                </a:extLst>
              </p:cNvPr>
              <p:cNvGrpSpPr/>
              <p:nvPr/>
            </p:nvGrpSpPr>
            <p:grpSpPr>
              <a:xfrm>
                <a:off x="4474368" y="1549399"/>
                <a:ext cx="1174751" cy="1174751"/>
                <a:chOff x="4474368" y="1549399"/>
                <a:chExt cx="1174751" cy="1174751"/>
              </a:xfrm>
            </p:grpSpPr>
            <p:sp>
              <p:nvSpPr>
                <p:cNvPr id="108" name="Vrije vorm: vorm 107">
                  <a:extLst>
                    <a:ext uri="{FF2B5EF4-FFF2-40B4-BE49-F238E27FC236}">
                      <a16:creationId xmlns:a16="http://schemas.microsoft.com/office/drawing/2014/main" id="{684980D2-21BA-44EB-B5AB-3EB62F16A2B0}"/>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sz="1600"/>
                </a:p>
              </p:txBody>
            </p:sp>
            <p:sp>
              <p:nvSpPr>
                <p:cNvPr id="109" name="Vrije vorm: vorm 108">
                  <a:extLst>
                    <a:ext uri="{FF2B5EF4-FFF2-40B4-BE49-F238E27FC236}">
                      <a16:creationId xmlns:a16="http://schemas.microsoft.com/office/drawing/2014/main" id="{42C0230B-50B9-4331-8754-17F6920E7496}"/>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sz="1600"/>
                </a:p>
              </p:txBody>
            </p:sp>
            <p:sp>
              <p:nvSpPr>
                <p:cNvPr id="110" name="Vrije vorm: vorm 109">
                  <a:extLst>
                    <a:ext uri="{FF2B5EF4-FFF2-40B4-BE49-F238E27FC236}">
                      <a16:creationId xmlns:a16="http://schemas.microsoft.com/office/drawing/2014/main" id="{BA216A79-7D0C-4FD1-99EC-88EE0A5184E0}"/>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sz="1600"/>
                </a:p>
              </p:txBody>
            </p:sp>
            <p:sp>
              <p:nvSpPr>
                <p:cNvPr id="111" name="Vrije vorm: vorm 110">
                  <a:extLst>
                    <a:ext uri="{FF2B5EF4-FFF2-40B4-BE49-F238E27FC236}">
                      <a16:creationId xmlns:a16="http://schemas.microsoft.com/office/drawing/2014/main" id="{704F4BE0-AACC-4B8E-A656-BF11D4B8FC7C}"/>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sz="1600"/>
                </a:p>
              </p:txBody>
            </p:sp>
            <p:sp>
              <p:nvSpPr>
                <p:cNvPr id="112" name="Vrije vorm: vorm 111">
                  <a:extLst>
                    <a:ext uri="{FF2B5EF4-FFF2-40B4-BE49-F238E27FC236}">
                      <a16:creationId xmlns:a16="http://schemas.microsoft.com/office/drawing/2014/main" id="{0B2E805A-3B1C-4E0E-8338-9CE4A44A378B}"/>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sz="1600"/>
                </a:p>
              </p:txBody>
            </p:sp>
            <p:sp>
              <p:nvSpPr>
                <p:cNvPr id="113" name="Vrije vorm: vorm 112">
                  <a:extLst>
                    <a:ext uri="{FF2B5EF4-FFF2-40B4-BE49-F238E27FC236}">
                      <a16:creationId xmlns:a16="http://schemas.microsoft.com/office/drawing/2014/main" id="{593F160F-C192-43A4-BB5D-E4D944C21D24}"/>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sz="1600"/>
                </a:p>
              </p:txBody>
            </p:sp>
            <p:sp>
              <p:nvSpPr>
                <p:cNvPr id="114" name="Vrije vorm: vorm 113">
                  <a:extLst>
                    <a:ext uri="{FF2B5EF4-FFF2-40B4-BE49-F238E27FC236}">
                      <a16:creationId xmlns:a16="http://schemas.microsoft.com/office/drawing/2014/main" id="{11BAD11A-88A2-488F-9545-7851280456EA}"/>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sz="1600"/>
                </a:p>
              </p:txBody>
            </p:sp>
            <p:sp>
              <p:nvSpPr>
                <p:cNvPr id="115" name="Vrije vorm: vorm 114">
                  <a:extLst>
                    <a:ext uri="{FF2B5EF4-FFF2-40B4-BE49-F238E27FC236}">
                      <a16:creationId xmlns:a16="http://schemas.microsoft.com/office/drawing/2014/main" id="{57CBEB88-5B7C-4319-B804-CCE27D8D0E1C}"/>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sz="1600"/>
                </a:p>
              </p:txBody>
            </p:sp>
            <p:sp>
              <p:nvSpPr>
                <p:cNvPr id="116" name="Vrije vorm: vorm 115">
                  <a:extLst>
                    <a:ext uri="{FF2B5EF4-FFF2-40B4-BE49-F238E27FC236}">
                      <a16:creationId xmlns:a16="http://schemas.microsoft.com/office/drawing/2014/main" id="{1610B6A9-E188-4C75-86E7-4AE81E7B2769}"/>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sz="1600"/>
                </a:p>
              </p:txBody>
            </p:sp>
            <p:sp>
              <p:nvSpPr>
                <p:cNvPr id="117" name="Vrije vorm: vorm 116">
                  <a:extLst>
                    <a:ext uri="{FF2B5EF4-FFF2-40B4-BE49-F238E27FC236}">
                      <a16:creationId xmlns:a16="http://schemas.microsoft.com/office/drawing/2014/main" id="{CA7B2FCE-44C5-4E14-93B4-844DD8ECCF67}"/>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sz="1600"/>
                </a:p>
              </p:txBody>
            </p:sp>
            <p:sp>
              <p:nvSpPr>
                <p:cNvPr id="118" name="Vrije vorm: vorm 117">
                  <a:extLst>
                    <a:ext uri="{FF2B5EF4-FFF2-40B4-BE49-F238E27FC236}">
                      <a16:creationId xmlns:a16="http://schemas.microsoft.com/office/drawing/2014/main" id="{9A9EF0E9-C3D6-440D-80A2-B84653B3874A}"/>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sz="1600"/>
                </a:p>
              </p:txBody>
            </p:sp>
            <p:sp>
              <p:nvSpPr>
                <p:cNvPr id="119" name="Vrije vorm: vorm 118">
                  <a:extLst>
                    <a:ext uri="{FF2B5EF4-FFF2-40B4-BE49-F238E27FC236}">
                      <a16:creationId xmlns:a16="http://schemas.microsoft.com/office/drawing/2014/main" id="{86FDEAD9-EA16-4174-BE0E-30EF35F048AD}"/>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sz="1600"/>
                </a:p>
              </p:txBody>
            </p:sp>
            <p:sp>
              <p:nvSpPr>
                <p:cNvPr id="120" name="Vrije vorm: vorm 119">
                  <a:extLst>
                    <a:ext uri="{FF2B5EF4-FFF2-40B4-BE49-F238E27FC236}">
                      <a16:creationId xmlns:a16="http://schemas.microsoft.com/office/drawing/2014/main" id="{968C8A81-0269-49D3-9BB1-9976312A3E8C}"/>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sz="1600"/>
                </a:p>
              </p:txBody>
            </p:sp>
            <p:sp>
              <p:nvSpPr>
                <p:cNvPr id="121" name="Vrije vorm: vorm 120">
                  <a:extLst>
                    <a:ext uri="{FF2B5EF4-FFF2-40B4-BE49-F238E27FC236}">
                      <a16:creationId xmlns:a16="http://schemas.microsoft.com/office/drawing/2014/main" id="{5C850DE4-016A-41F0-897A-F7ABC5CF0CBE}"/>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sz="1600"/>
                </a:p>
              </p:txBody>
            </p:sp>
            <p:sp>
              <p:nvSpPr>
                <p:cNvPr id="122" name="Vrije vorm: vorm 121">
                  <a:extLst>
                    <a:ext uri="{FF2B5EF4-FFF2-40B4-BE49-F238E27FC236}">
                      <a16:creationId xmlns:a16="http://schemas.microsoft.com/office/drawing/2014/main" id="{0A6FE5D7-DA4E-4A89-B7DC-0E81BBA6293E}"/>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sz="1600"/>
                </a:p>
              </p:txBody>
            </p:sp>
            <p:sp>
              <p:nvSpPr>
                <p:cNvPr id="123" name="Vrije vorm: vorm 122">
                  <a:extLst>
                    <a:ext uri="{FF2B5EF4-FFF2-40B4-BE49-F238E27FC236}">
                      <a16:creationId xmlns:a16="http://schemas.microsoft.com/office/drawing/2014/main" id="{6375D0D2-76DC-47EC-B781-DEB140C83F48}"/>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sz="1600"/>
                </a:p>
              </p:txBody>
            </p:sp>
            <p:sp>
              <p:nvSpPr>
                <p:cNvPr id="124" name="Vrije vorm: vorm 123">
                  <a:extLst>
                    <a:ext uri="{FF2B5EF4-FFF2-40B4-BE49-F238E27FC236}">
                      <a16:creationId xmlns:a16="http://schemas.microsoft.com/office/drawing/2014/main" id="{5600C490-7F55-4470-AD15-96317566C219}"/>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sz="1600"/>
                </a:p>
              </p:txBody>
            </p:sp>
            <p:sp>
              <p:nvSpPr>
                <p:cNvPr id="125" name="Vrije vorm: vorm 124">
                  <a:extLst>
                    <a:ext uri="{FF2B5EF4-FFF2-40B4-BE49-F238E27FC236}">
                      <a16:creationId xmlns:a16="http://schemas.microsoft.com/office/drawing/2014/main" id="{F2EBB98D-9507-450A-85BA-A96DD311981A}"/>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sz="1600"/>
                </a:p>
              </p:txBody>
            </p:sp>
            <p:sp>
              <p:nvSpPr>
                <p:cNvPr id="126" name="Vrije vorm: vorm 125">
                  <a:extLst>
                    <a:ext uri="{FF2B5EF4-FFF2-40B4-BE49-F238E27FC236}">
                      <a16:creationId xmlns:a16="http://schemas.microsoft.com/office/drawing/2014/main" id="{5BCD7AE7-09B3-409E-B127-A361040F31A5}"/>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sz="1600"/>
                </a:p>
              </p:txBody>
            </p:sp>
            <p:sp>
              <p:nvSpPr>
                <p:cNvPr id="127" name="Vrije vorm: vorm 126">
                  <a:extLst>
                    <a:ext uri="{FF2B5EF4-FFF2-40B4-BE49-F238E27FC236}">
                      <a16:creationId xmlns:a16="http://schemas.microsoft.com/office/drawing/2014/main" id="{F533FABE-833D-4C75-AA3B-89FE1A14B713}"/>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sz="1600"/>
                </a:p>
              </p:txBody>
            </p:sp>
            <p:sp>
              <p:nvSpPr>
                <p:cNvPr id="128" name="Vrije vorm: vorm 127">
                  <a:extLst>
                    <a:ext uri="{FF2B5EF4-FFF2-40B4-BE49-F238E27FC236}">
                      <a16:creationId xmlns:a16="http://schemas.microsoft.com/office/drawing/2014/main" id="{03BCCAC1-CBEC-42C6-B59A-3A5EDD8E8665}"/>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sz="1600"/>
                </a:p>
              </p:txBody>
            </p:sp>
            <p:sp>
              <p:nvSpPr>
                <p:cNvPr id="129" name="Vrije vorm: vorm 128">
                  <a:extLst>
                    <a:ext uri="{FF2B5EF4-FFF2-40B4-BE49-F238E27FC236}">
                      <a16:creationId xmlns:a16="http://schemas.microsoft.com/office/drawing/2014/main" id="{8A79E24A-22C8-4959-B3E6-4D2C35A0150A}"/>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sz="1600"/>
                </a:p>
              </p:txBody>
            </p:sp>
            <p:sp>
              <p:nvSpPr>
                <p:cNvPr id="130" name="Vrije vorm: vorm 129">
                  <a:extLst>
                    <a:ext uri="{FF2B5EF4-FFF2-40B4-BE49-F238E27FC236}">
                      <a16:creationId xmlns:a16="http://schemas.microsoft.com/office/drawing/2014/main" id="{CE6777CA-9720-40C2-AC92-8D301F852C45}"/>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sz="1600"/>
                </a:p>
              </p:txBody>
            </p:sp>
            <p:sp>
              <p:nvSpPr>
                <p:cNvPr id="131" name="Vrije vorm: vorm 130">
                  <a:extLst>
                    <a:ext uri="{FF2B5EF4-FFF2-40B4-BE49-F238E27FC236}">
                      <a16:creationId xmlns:a16="http://schemas.microsoft.com/office/drawing/2014/main" id="{9E245ADC-752F-4C54-8490-4E0F909A4CCE}"/>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sz="1600"/>
                </a:p>
              </p:txBody>
            </p:sp>
            <p:sp>
              <p:nvSpPr>
                <p:cNvPr id="132" name="Vrije vorm: vorm 131">
                  <a:extLst>
                    <a:ext uri="{FF2B5EF4-FFF2-40B4-BE49-F238E27FC236}">
                      <a16:creationId xmlns:a16="http://schemas.microsoft.com/office/drawing/2014/main" id="{92728E0B-E669-4EF2-820E-60EDE32654DB}"/>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sz="1600"/>
                </a:p>
              </p:txBody>
            </p:sp>
            <p:sp>
              <p:nvSpPr>
                <p:cNvPr id="133" name="Vrije vorm: vorm 132">
                  <a:extLst>
                    <a:ext uri="{FF2B5EF4-FFF2-40B4-BE49-F238E27FC236}">
                      <a16:creationId xmlns:a16="http://schemas.microsoft.com/office/drawing/2014/main" id="{038F92CC-B80F-4C9C-85DA-25A8DD83465D}"/>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sz="1600"/>
                </a:p>
              </p:txBody>
            </p:sp>
            <p:sp>
              <p:nvSpPr>
                <p:cNvPr id="134" name="Vrije vorm: vorm 133">
                  <a:extLst>
                    <a:ext uri="{FF2B5EF4-FFF2-40B4-BE49-F238E27FC236}">
                      <a16:creationId xmlns:a16="http://schemas.microsoft.com/office/drawing/2014/main" id="{ABF22E1A-EA2C-48A7-975B-65E4BC3B534A}"/>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sz="1600"/>
                </a:p>
              </p:txBody>
            </p:sp>
            <p:sp>
              <p:nvSpPr>
                <p:cNvPr id="135" name="Vrije vorm: vorm 134">
                  <a:extLst>
                    <a:ext uri="{FF2B5EF4-FFF2-40B4-BE49-F238E27FC236}">
                      <a16:creationId xmlns:a16="http://schemas.microsoft.com/office/drawing/2014/main" id="{B4000947-60D1-4CA2-841A-32CDD60CA86F}"/>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sz="1600"/>
                </a:p>
              </p:txBody>
            </p:sp>
            <p:sp>
              <p:nvSpPr>
                <p:cNvPr id="136" name="Vrije vorm: vorm 135">
                  <a:extLst>
                    <a:ext uri="{FF2B5EF4-FFF2-40B4-BE49-F238E27FC236}">
                      <a16:creationId xmlns:a16="http://schemas.microsoft.com/office/drawing/2014/main" id="{FE19340F-5A63-4EFC-A8A1-C9A87174A2D7}"/>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sz="1600"/>
                </a:p>
              </p:txBody>
            </p:sp>
            <p:sp>
              <p:nvSpPr>
                <p:cNvPr id="137" name="Vrije vorm: vorm 136">
                  <a:extLst>
                    <a:ext uri="{FF2B5EF4-FFF2-40B4-BE49-F238E27FC236}">
                      <a16:creationId xmlns:a16="http://schemas.microsoft.com/office/drawing/2014/main" id="{C48B5679-6451-4A7D-B9E6-0F583DBCD434}"/>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sz="1600"/>
                </a:p>
              </p:txBody>
            </p:sp>
          </p:grpSp>
          <p:sp>
            <p:nvSpPr>
              <p:cNvPr id="106" name="Ovaal 105">
                <a:extLst>
                  <a:ext uri="{FF2B5EF4-FFF2-40B4-BE49-F238E27FC236}">
                    <a16:creationId xmlns:a16="http://schemas.microsoft.com/office/drawing/2014/main" id="{C291A32F-28B6-483D-B733-F8BCE78826EF}"/>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07" name="Ovaal 106">
                <a:extLst>
                  <a:ext uri="{FF2B5EF4-FFF2-40B4-BE49-F238E27FC236}">
                    <a16:creationId xmlns:a16="http://schemas.microsoft.com/office/drawing/2014/main" id="{AFAEE89E-8E99-4194-B53C-2B6D6F24AEBB}"/>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103" name="Rechthoek 102">
              <a:extLst>
                <a:ext uri="{FF2B5EF4-FFF2-40B4-BE49-F238E27FC236}">
                  <a16:creationId xmlns:a16="http://schemas.microsoft.com/office/drawing/2014/main" id="{2888A67E-7BF5-4DB3-857A-B691530D001C}"/>
                </a:ext>
              </a:extLst>
            </p:cNvPr>
            <p:cNvSpPr/>
            <p:nvPr/>
          </p:nvSpPr>
          <p:spPr>
            <a:xfrm>
              <a:off x="819670" y="2524126"/>
              <a:ext cx="19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err="1"/>
                <a:t>Manned</a:t>
              </a:r>
              <a:endParaRPr lang="en-GB" sz="1600"/>
            </a:p>
          </p:txBody>
        </p:sp>
        <p:pic>
          <p:nvPicPr>
            <p:cNvPr id="104" name="Picture 4" descr="Afbeeldingsresultaat voor ship icon">
              <a:extLst>
                <a:ext uri="{FF2B5EF4-FFF2-40B4-BE49-F238E27FC236}">
                  <a16:creationId xmlns:a16="http://schemas.microsoft.com/office/drawing/2014/main" id="{794E46DF-E0CF-49B8-9639-0E1E6A0E1A0A}"/>
                </a:ext>
              </a:extLst>
            </p:cNvPr>
            <p:cNvPicPr>
              <a:picLocks noChangeAspect="1" noChangeArrowheads="1"/>
            </p:cNvPicPr>
            <p:nvPr/>
          </p:nvPicPr>
          <p:blipFill rotWithShape="1">
            <a:blip r:embed="rId14">
              <a:duotone>
                <a:schemeClr val="accent6">
                  <a:shade val="45000"/>
                  <a:satMod val="135000"/>
                </a:schemeClr>
                <a:prstClr val="white"/>
              </a:duotone>
              <a:extLst>
                <a:ext uri="{BEBA8EAE-BF5A-486C-A8C5-ECC9F3942E4B}">
                  <a14:imgProps xmlns:a14="http://schemas.microsoft.com/office/drawing/2010/main">
                    <a14:imgLayer r:embed="rId15">
                      <a14:imgEffect>
                        <a14:colorTemperature colorTemp="11500"/>
                      </a14:imgEffect>
                    </a14:imgLayer>
                  </a14:imgProps>
                </a:ext>
                <a:ext uri="{28A0092B-C50C-407E-A947-70E740481C1C}">
                  <a14:useLocalDpi xmlns:a14="http://schemas.microsoft.com/office/drawing/2010/main" val="0"/>
                </a:ext>
              </a:extLst>
            </a:blip>
            <a:srcRect b="23203"/>
            <a:stretch/>
          </p:blipFill>
          <p:spPr bwMode="auto">
            <a:xfrm>
              <a:off x="753538" y="1057275"/>
              <a:ext cx="1881084" cy="14531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9" name="Groep 298">
            <a:extLst>
              <a:ext uri="{FF2B5EF4-FFF2-40B4-BE49-F238E27FC236}">
                <a16:creationId xmlns:a16="http://schemas.microsoft.com/office/drawing/2014/main" id="{9FA703B5-A5DA-4558-B7FD-51A70E571ED8}"/>
              </a:ext>
            </a:extLst>
          </p:cNvPr>
          <p:cNvGrpSpPr>
            <a:grpSpLocks noChangeAspect="1"/>
          </p:cNvGrpSpPr>
          <p:nvPr/>
        </p:nvGrpSpPr>
        <p:grpSpPr>
          <a:xfrm>
            <a:off x="10227485" y="2732508"/>
            <a:ext cx="1959930" cy="1789558"/>
            <a:chOff x="6120099" y="133349"/>
            <a:chExt cx="2952205" cy="2695577"/>
          </a:xfrm>
        </p:grpSpPr>
        <p:pic>
          <p:nvPicPr>
            <p:cNvPr id="300" name="Picture 4" descr="Afbeeldingsresultaat voor ship icon">
              <a:extLst>
                <a:ext uri="{FF2B5EF4-FFF2-40B4-BE49-F238E27FC236}">
                  <a16:creationId xmlns:a16="http://schemas.microsoft.com/office/drawing/2014/main" id="{E4340FAE-350C-4F49-AECF-05C4DE67EBB6}"/>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20099" y="1425483"/>
              <a:ext cx="1230976" cy="1238267"/>
            </a:xfrm>
            <a:prstGeom prst="rect">
              <a:avLst/>
            </a:prstGeom>
            <a:noFill/>
            <a:extLst>
              <a:ext uri="{909E8E84-426E-40DD-AFC4-6F175D3DCCD1}">
                <a14:hiddenFill xmlns:a14="http://schemas.microsoft.com/office/drawing/2010/main">
                  <a:solidFill>
                    <a:srgbClr val="FFFFFF"/>
                  </a:solidFill>
                </a14:hiddenFill>
              </a:ext>
            </a:extLst>
          </p:spPr>
        </p:pic>
        <p:pic>
          <p:nvPicPr>
            <p:cNvPr id="301" name="Graphic 300" descr="Wifi">
              <a:extLst>
                <a:ext uri="{FF2B5EF4-FFF2-40B4-BE49-F238E27FC236}">
                  <a16:creationId xmlns:a16="http://schemas.microsoft.com/office/drawing/2014/main" id="{3AF70C87-E013-48EF-8D55-7FCD5897248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3707707">
              <a:off x="6386291" y="1350813"/>
              <a:ext cx="333375" cy="683909"/>
            </a:xfrm>
            <a:prstGeom prst="rect">
              <a:avLst/>
            </a:prstGeom>
          </p:spPr>
        </p:pic>
        <p:pic>
          <p:nvPicPr>
            <p:cNvPr id="302" name="Graphic 301" descr="Satelliet">
              <a:extLst>
                <a:ext uri="{FF2B5EF4-FFF2-40B4-BE49-F238E27FC236}">
                  <a16:creationId xmlns:a16="http://schemas.microsoft.com/office/drawing/2014/main" id="{E68267EC-EA15-4D24-80A0-DB0D04B4DAF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986505" y="133349"/>
              <a:ext cx="835661" cy="835659"/>
            </a:xfrm>
            <a:prstGeom prst="rect">
              <a:avLst/>
            </a:prstGeom>
          </p:spPr>
        </p:pic>
        <p:pic>
          <p:nvPicPr>
            <p:cNvPr id="303" name="Graphic 302" descr="Stad">
              <a:extLst>
                <a:ext uri="{FF2B5EF4-FFF2-40B4-BE49-F238E27FC236}">
                  <a16:creationId xmlns:a16="http://schemas.microsoft.com/office/drawing/2014/main" id="{71115AB4-58D5-4FE4-843C-582668968E2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900729" y="1447800"/>
              <a:ext cx="1171575" cy="1171575"/>
            </a:xfrm>
            <a:prstGeom prst="rect">
              <a:avLst/>
            </a:prstGeom>
          </p:spPr>
        </p:pic>
        <p:grpSp>
          <p:nvGrpSpPr>
            <p:cNvPr id="304" name="Groep 303">
              <a:extLst>
                <a:ext uri="{FF2B5EF4-FFF2-40B4-BE49-F238E27FC236}">
                  <a16:creationId xmlns:a16="http://schemas.microsoft.com/office/drawing/2014/main" id="{7EC90A88-7FF7-46A3-A6A6-785ACBE217AE}"/>
                </a:ext>
              </a:extLst>
            </p:cNvPr>
            <p:cNvGrpSpPr/>
            <p:nvPr/>
          </p:nvGrpSpPr>
          <p:grpSpPr>
            <a:xfrm>
              <a:off x="8121006" y="1790700"/>
              <a:ext cx="541724" cy="549183"/>
              <a:chOff x="4474368" y="1549399"/>
              <a:chExt cx="1174751" cy="1174751"/>
            </a:xfrm>
          </p:grpSpPr>
          <p:grpSp>
            <p:nvGrpSpPr>
              <p:cNvPr id="309" name="Graphic 19">
                <a:extLst>
                  <a:ext uri="{FF2B5EF4-FFF2-40B4-BE49-F238E27FC236}">
                    <a16:creationId xmlns:a16="http://schemas.microsoft.com/office/drawing/2014/main" id="{77FB5E71-A726-4933-AE44-E9618792E25B}"/>
                  </a:ext>
                </a:extLst>
              </p:cNvPr>
              <p:cNvGrpSpPr/>
              <p:nvPr/>
            </p:nvGrpSpPr>
            <p:grpSpPr>
              <a:xfrm>
                <a:off x="4474368" y="1549399"/>
                <a:ext cx="1174751" cy="1174751"/>
                <a:chOff x="4474368" y="1549399"/>
                <a:chExt cx="1174751" cy="1174751"/>
              </a:xfrm>
            </p:grpSpPr>
            <p:sp>
              <p:nvSpPr>
                <p:cNvPr id="312" name="Vrije vorm: vorm 311">
                  <a:extLst>
                    <a:ext uri="{FF2B5EF4-FFF2-40B4-BE49-F238E27FC236}">
                      <a16:creationId xmlns:a16="http://schemas.microsoft.com/office/drawing/2014/main" id="{38050D54-6183-474B-BF3C-DDACBF555510}"/>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sz="1600"/>
                </a:p>
              </p:txBody>
            </p:sp>
            <p:sp>
              <p:nvSpPr>
                <p:cNvPr id="313" name="Vrije vorm: vorm 312">
                  <a:extLst>
                    <a:ext uri="{FF2B5EF4-FFF2-40B4-BE49-F238E27FC236}">
                      <a16:creationId xmlns:a16="http://schemas.microsoft.com/office/drawing/2014/main" id="{5A6CF9F0-812D-4D49-B353-6548CC15A181}"/>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sz="1600"/>
                </a:p>
              </p:txBody>
            </p:sp>
            <p:sp>
              <p:nvSpPr>
                <p:cNvPr id="314" name="Vrije vorm: vorm 313">
                  <a:extLst>
                    <a:ext uri="{FF2B5EF4-FFF2-40B4-BE49-F238E27FC236}">
                      <a16:creationId xmlns:a16="http://schemas.microsoft.com/office/drawing/2014/main" id="{E5A13BB7-7CB6-4505-A35A-EDC50E4496CE}"/>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sz="1600"/>
                </a:p>
              </p:txBody>
            </p:sp>
            <p:sp>
              <p:nvSpPr>
                <p:cNvPr id="315" name="Vrije vorm: vorm 314">
                  <a:extLst>
                    <a:ext uri="{FF2B5EF4-FFF2-40B4-BE49-F238E27FC236}">
                      <a16:creationId xmlns:a16="http://schemas.microsoft.com/office/drawing/2014/main" id="{74B4D1F5-F816-4C5C-9180-49FED4850B2E}"/>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sz="1600"/>
                </a:p>
              </p:txBody>
            </p:sp>
            <p:sp>
              <p:nvSpPr>
                <p:cNvPr id="316" name="Vrije vorm: vorm 315">
                  <a:extLst>
                    <a:ext uri="{FF2B5EF4-FFF2-40B4-BE49-F238E27FC236}">
                      <a16:creationId xmlns:a16="http://schemas.microsoft.com/office/drawing/2014/main" id="{5F3E0EE0-E861-4283-B067-44DE30534893}"/>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sz="1600"/>
                </a:p>
              </p:txBody>
            </p:sp>
            <p:sp>
              <p:nvSpPr>
                <p:cNvPr id="317" name="Vrije vorm: vorm 316">
                  <a:extLst>
                    <a:ext uri="{FF2B5EF4-FFF2-40B4-BE49-F238E27FC236}">
                      <a16:creationId xmlns:a16="http://schemas.microsoft.com/office/drawing/2014/main" id="{9AEA1974-B35F-4C58-A6FA-A246CDBB4ABC}"/>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sz="1600"/>
                </a:p>
              </p:txBody>
            </p:sp>
            <p:sp>
              <p:nvSpPr>
                <p:cNvPr id="318" name="Vrije vorm: vorm 317">
                  <a:extLst>
                    <a:ext uri="{FF2B5EF4-FFF2-40B4-BE49-F238E27FC236}">
                      <a16:creationId xmlns:a16="http://schemas.microsoft.com/office/drawing/2014/main" id="{9825BFC7-6017-46EC-AB0F-4B914BD9176E}"/>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sz="1600"/>
                </a:p>
              </p:txBody>
            </p:sp>
            <p:sp>
              <p:nvSpPr>
                <p:cNvPr id="319" name="Vrije vorm: vorm 318">
                  <a:extLst>
                    <a:ext uri="{FF2B5EF4-FFF2-40B4-BE49-F238E27FC236}">
                      <a16:creationId xmlns:a16="http://schemas.microsoft.com/office/drawing/2014/main" id="{2FE79C39-EA11-4078-BDA9-FA8557E6C80B}"/>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sz="1600"/>
                </a:p>
              </p:txBody>
            </p:sp>
            <p:sp>
              <p:nvSpPr>
                <p:cNvPr id="320" name="Vrije vorm: vorm 319">
                  <a:extLst>
                    <a:ext uri="{FF2B5EF4-FFF2-40B4-BE49-F238E27FC236}">
                      <a16:creationId xmlns:a16="http://schemas.microsoft.com/office/drawing/2014/main" id="{04F6AE5D-4BE9-4994-985B-C66810B895F3}"/>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sz="1600"/>
                </a:p>
              </p:txBody>
            </p:sp>
            <p:sp>
              <p:nvSpPr>
                <p:cNvPr id="321" name="Vrije vorm: vorm 320">
                  <a:extLst>
                    <a:ext uri="{FF2B5EF4-FFF2-40B4-BE49-F238E27FC236}">
                      <a16:creationId xmlns:a16="http://schemas.microsoft.com/office/drawing/2014/main" id="{8A7FE276-226E-403F-BC52-083F2A6E174E}"/>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sz="1600"/>
                </a:p>
              </p:txBody>
            </p:sp>
            <p:sp>
              <p:nvSpPr>
                <p:cNvPr id="322" name="Vrije vorm: vorm 321">
                  <a:extLst>
                    <a:ext uri="{FF2B5EF4-FFF2-40B4-BE49-F238E27FC236}">
                      <a16:creationId xmlns:a16="http://schemas.microsoft.com/office/drawing/2014/main" id="{802C1C4B-49D5-4E5F-A815-40916DB7A84D}"/>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sz="1600"/>
                </a:p>
              </p:txBody>
            </p:sp>
            <p:sp>
              <p:nvSpPr>
                <p:cNvPr id="323" name="Vrije vorm: vorm 322">
                  <a:extLst>
                    <a:ext uri="{FF2B5EF4-FFF2-40B4-BE49-F238E27FC236}">
                      <a16:creationId xmlns:a16="http://schemas.microsoft.com/office/drawing/2014/main" id="{5705EEA1-612A-4F96-9069-68B2B990B903}"/>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sz="1600"/>
                </a:p>
              </p:txBody>
            </p:sp>
            <p:sp>
              <p:nvSpPr>
                <p:cNvPr id="324" name="Vrije vorm: vorm 323">
                  <a:extLst>
                    <a:ext uri="{FF2B5EF4-FFF2-40B4-BE49-F238E27FC236}">
                      <a16:creationId xmlns:a16="http://schemas.microsoft.com/office/drawing/2014/main" id="{272388EB-BBE0-4DD2-8F24-F4D63FE75AB4}"/>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sz="1600"/>
                </a:p>
              </p:txBody>
            </p:sp>
            <p:sp>
              <p:nvSpPr>
                <p:cNvPr id="325" name="Vrije vorm: vorm 324">
                  <a:extLst>
                    <a:ext uri="{FF2B5EF4-FFF2-40B4-BE49-F238E27FC236}">
                      <a16:creationId xmlns:a16="http://schemas.microsoft.com/office/drawing/2014/main" id="{9747348F-6B12-42DA-893E-6CE1FB4568A7}"/>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sz="1600"/>
                </a:p>
              </p:txBody>
            </p:sp>
            <p:sp>
              <p:nvSpPr>
                <p:cNvPr id="326" name="Vrije vorm: vorm 325">
                  <a:extLst>
                    <a:ext uri="{FF2B5EF4-FFF2-40B4-BE49-F238E27FC236}">
                      <a16:creationId xmlns:a16="http://schemas.microsoft.com/office/drawing/2014/main" id="{43009B2B-B0E7-43CA-AF12-664300C2456E}"/>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sz="1600"/>
                </a:p>
              </p:txBody>
            </p:sp>
            <p:sp>
              <p:nvSpPr>
                <p:cNvPr id="327" name="Vrije vorm: vorm 326">
                  <a:extLst>
                    <a:ext uri="{FF2B5EF4-FFF2-40B4-BE49-F238E27FC236}">
                      <a16:creationId xmlns:a16="http://schemas.microsoft.com/office/drawing/2014/main" id="{92651AB4-59B1-4653-9D3A-DFB1F961B10A}"/>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sz="1600"/>
                </a:p>
              </p:txBody>
            </p:sp>
            <p:sp>
              <p:nvSpPr>
                <p:cNvPr id="328" name="Vrije vorm: vorm 327">
                  <a:extLst>
                    <a:ext uri="{FF2B5EF4-FFF2-40B4-BE49-F238E27FC236}">
                      <a16:creationId xmlns:a16="http://schemas.microsoft.com/office/drawing/2014/main" id="{1B233DAE-1648-4464-AAC4-C927FFDD04D7}"/>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sz="1600"/>
                </a:p>
              </p:txBody>
            </p:sp>
            <p:sp>
              <p:nvSpPr>
                <p:cNvPr id="329" name="Vrije vorm: vorm 328">
                  <a:extLst>
                    <a:ext uri="{FF2B5EF4-FFF2-40B4-BE49-F238E27FC236}">
                      <a16:creationId xmlns:a16="http://schemas.microsoft.com/office/drawing/2014/main" id="{5119C74C-DF20-4027-8F49-24A5899BAC4C}"/>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sz="1600"/>
                </a:p>
              </p:txBody>
            </p:sp>
            <p:sp>
              <p:nvSpPr>
                <p:cNvPr id="330" name="Vrije vorm: vorm 329">
                  <a:extLst>
                    <a:ext uri="{FF2B5EF4-FFF2-40B4-BE49-F238E27FC236}">
                      <a16:creationId xmlns:a16="http://schemas.microsoft.com/office/drawing/2014/main" id="{819207C9-D603-4F89-8DAF-C3CEAE48BC84}"/>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sz="1600"/>
                </a:p>
              </p:txBody>
            </p:sp>
            <p:sp>
              <p:nvSpPr>
                <p:cNvPr id="331" name="Vrije vorm: vorm 330">
                  <a:extLst>
                    <a:ext uri="{FF2B5EF4-FFF2-40B4-BE49-F238E27FC236}">
                      <a16:creationId xmlns:a16="http://schemas.microsoft.com/office/drawing/2014/main" id="{9F5BCFC4-DFCB-4009-9B0C-0C02FED93734}"/>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sz="1600"/>
                </a:p>
              </p:txBody>
            </p:sp>
            <p:sp>
              <p:nvSpPr>
                <p:cNvPr id="332" name="Vrije vorm: vorm 331">
                  <a:extLst>
                    <a:ext uri="{FF2B5EF4-FFF2-40B4-BE49-F238E27FC236}">
                      <a16:creationId xmlns:a16="http://schemas.microsoft.com/office/drawing/2014/main" id="{CDBCFB74-EE54-418F-AE9F-0385E367F666}"/>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sz="1600"/>
                </a:p>
              </p:txBody>
            </p:sp>
            <p:sp>
              <p:nvSpPr>
                <p:cNvPr id="333" name="Vrije vorm: vorm 332">
                  <a:extLst>
                    <a:ext uri="{FF2B5EF4-FFF2-40B4-BE49-F238E27FC236}">
                      <a16:creationId xmlns:a16="http://schemas.microsoft.com/office/drawing/2014/main" id="{C92E2796-535C-449F-BB77-8DD426B03322}"/>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sz="1600"/>
                </a:p>
              </p:txBody>
            </p:sp>
            <p:sp>
              <p:nvSpPr>
                <p:cNvPr id="334" name="Vrije vorm: vorm 333">
                  <a:extLst>
                    <a:ext uri="{FF2B5EF4-FFF2-40B4-BE49-F238E27FC236}">
                      <a16:creationId xmlns:a16="http://schemas.microsoft.com/office/drawing/2014/main" id="{5327F1D4-75A8-4BEA-889E-EE0D84FC3F79}"/>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sz="1600"/>
                </a:p>
              </p:txBody>
            </p:sp>
            <p:sp>
              <p:nvSpPr>
                <p:cNvPr id="335" name="Vrije vorm: vorm 334">
                  <a:extLst>
                    <a:ext uri="{FF2B5EF4-FFF2-40B4-BE49-F238E27FC236}">
                      <a16:creationId xmlns:a16="http://schemas.microsoft.com/office/drawing/2014/main" id="{B492C0E8-D4D1-4DB5-B5F0-225D9906381A}"/>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sz="1600"/>
                </a:p>
              </p:txBody>
            </p:sp>
            <p:sp>
              <p:nvSpPr>
                <p:cNvPr id="336" name="Vrije vorm: vorm 335">
                  <a:extLst>
                    <a:ext uri="{FF2B5EF4-FFF2-40B4-BE49-F238E27FC236}">
                      <a16:creationId xmlns:a16="http://schemas.microsoft.com/office/drawing/2014/main" id="{A51ECB0D-3356-4B99-9423-FA5619CB64D4}"/>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sz="1600"/>
                </a:p>
              </p:txBody>
            </p:sp>
            <p:sp>
              <p:nvSpPr>
                <p:cNvPr id="337" name="Vrije vorm: vorm 336">
                  <a:extLst>
                    <a:ext uri="{FF2B5EF4-FFF2-40B4-BE49-F238E27FC236}">
                      <a16:creationId xmlns:a16="http://schemas.microsoft.com/office/drawing/2014/main" id="{4C3658F0-A8E8-485D-84A9-AE3FC1216743}"/>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sz="1600"/>
                </a:p>
              </p:txBody>
            </p:sp>
            <p:sp>
              <p:nvSpPr>
                <p:cNvPr id="338" name="Vrije vorm: vorm 337">
                  <a:extLst>
                    <a:ext uri="{FF2B5EF4-FFF2-40B4-BE49-F238E27FC236}">
                      <a16:creationId xmlns:a16="http://schemas.microsoft.com/office/drawing/2014/main" id="{EEFEC521-B543-4695-8289-896E718D356A}"/>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sz="1600"/>
                </a:p>
              </p:txBody>
            </p:sp>
            <p:sp>
              <p:nvSpPr>
                <p:cNvPr id="339" name="Vrije vorm: vorm 338">
                  <a:extLst>
                    <a:ext uri="{FF2B5EF4-FFF2-40B4-BE49-F238E27FC236}">
                      <a16:creationId xmlns:a16="http://schemas.microsoft.com/office/drawing/2014/main" id="{EBD648B9-F988-4D11-B64F-8B19033E24B9}"/>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sz="1600"/>
                </a:p>
              </p:txBody>
            </p:sp>
            <p:sp>
              <p:nvSpPr>
                <p:cNvPr id="340" name="Vrije vorm: vorm 339">
                  <a:extLst>
                    <a:ext uri="{FF2B5EF4-FFF2-40B4-BE49-F238E27FC236}">
                      <a16:creationId xmlns:a16="http://schemas.microsoft.com/office/drawing/2014/main" id="{9446DC77-2BF4-432E-95C7-DDC3B0E4A4D7}"/>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sz="1600"/>
                </a:p>
              </p:txBody>
            </p:sp>
            <p:sp>
              <p:nvSpPr>
                <p:cNvPr id="341" name="Vrije vorm: vorm 340">
                  <a:extLst>
                    <a:ext uri="{FF2B5EF4-FFF2-40B4-BE49-F238E27FC236}">
                      <a16:creationId xmlns:a16="http://schemas.microsoft.com/office/drawing/2014/main" id="{D705A7A7-EBC4-4314-9984-2F54002DD4C5}"/>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sz="1600"/>
                </a:p>
              </p:txBody>
            </p:sp>
          </p:grpSp>
          <p:sp>
            <p:nvSpPr>
              <p:cNvPr id="310" name="Ovaal 309">
                <a:extLst>
                  <a:ext uri="{FF2B5EF4-FFF2-40B4-BE49-F238E27FC236}">
                    <a16:creationId xmlns:a16="http://schemas.microsoft.com/office/drawing/2014/main" id="{928DCC94-DB37-426E-A79C-B7FE9C35087D}"/>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11" name="Ovaal 310">
                <a:extLst>
                  <a:ext uri="{FF2B5EF4-FFF2-40B4-BE49-F238E27FC236}">
                    <a16:creationId xmlns:a16="http://schemas.microsoft.com/office/drawing/2014/main" id="{55B3DEB1-000A-4212-B984-A00F902078C5}"/>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cxnSp>
          <p:nvCxnSpPr>
            <p:cNvPr id="305" name="Rechte verbindingslijn 304">
              <a:extLst>
                <a:ext uri="{FF2B5EF4-FFF2-40B4-BE49-F238E27FC236}">
                  <a16:creationId xmlns:a16="http://schemas.microsoft.com/office/drawing/2014/main" id="{39EFD0D6-E6AE-41D4-AAA9-C8A49D8D5CDF}"/>
                </a:ext>
              </a:extLst>
            </p:cNvPr>
            <p:cNvCxnSpPr/>
            <p:nvPr/>
          </p:nvCxnSpPr>
          <p:spPr>
            <a:xfrm flipV="1">
              <a:off x="6421180" y="809625"/>
              <a:ext cx="1695450" cy="962025"/>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Rechte verbindingslijn 305">
              <a:extLst>
                <a:ext uri="{FF2B5EF4-FFF2-40B4-BE49-F238E27FC236}">
                  <a16:creationId xmlns:a16="http://schemas.microsoft.com/office/drawing/2014/main" id="{89264DB2-546E-4625-8E3B-711116F51785}"/>
                </a:ext>
              </a:extLst>
            </p:cNvPr>
            <p:cNvCxnSpPr>
              <a:cxnSpLocks/>
            </p:cNvCxnSpPr>
            <p:nvPr/>
          </p:nvCxnSpPr>
          <p:spPr>
            <a:xfrm flipH="1" flipV="1">
              <a:off x="8119805" y="838201"/>
              <a:ext cx="228600" cy="781049"/>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7" name="Graphic 306" descr="Wifi">
              <a:extLst>
                <a:ext uri="{FF2B5EF4-FFF2-40B4-BE49-F238E27FC236}">
                  <a16:creationId xmlns:a16="http://schemas.microsoft.com/office/drawing/2014/main" id="{8A7CC83C-7CA9-4BA8-A0A1-EABB3078EDC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20526097">
              <a:off x="8156254" y="1281044"/>
              <a:ext cx="333375" cy="508938"/>
            </a:xfrm>
            <a:prstGeom prst="rect">
              <a:avLst/>
            </a:prstGeom>
          </p:spPr>
        </p:pic>
        <p:sp>
          <p:nvSpPr>
            <p:cNvPr id="308" name="Rechthoek 307">
              <a:extLst>
                <a:ext uri="{FF2B5EF4-FFF2-40B4-BE49-F238E27FC236}">
                  <a16:creationId xmlns:a16="http://schemas.microsoft.com/office/drawing/2014/main" id="{12E2A38D-C0D7-431A-998E-D6CD4D4778BD}"/>
                </a:ext>
              </a:extLst>
            </p:cNvPr>
            <p:cNvSpPr/>
            <p:nvPr/>
          </p:nvSpPr>
          <p:spPr>
            <a:xfrm>
              <a:off x="6705342" y="2524126"/>
              <a:ext cx="19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a:t>Remote</a:t>
              </a:r>
              <a:endParaRPr lang="en-GB" sz="1600"/>
            </a:p>
          </p:txBody>
        </p:sp>
      </p:grpSp>
      <p:grpSp>
        <p:nvGrpSpPr>
          <p:cNvPr id="342" name="Groep 341">
            <a:extLst>
              <a:ext uri="{FF2B5EF4-FFF2-40B4-BE49-F238E27FC236}">
                <a16:creationId xmlns:a16="http://schemas.microsoft.com/office/drawing/2014/main" id="{1E6109B9-6831-4B3A-BB01-D6DBDF733A1A}"/>
              </a:ext>
            </a:extLst>
          </p:cNvPr>
          <p:cNvGrpSpPr>
            <a:grpSpLocks noChangeAspect="1"/>
          </p:cNvGrpSpPr>
          <p:nvPr/>
        </p:nvGrpSpPr>
        <p:grpSpPr>
          <a:xfrm>
            <a:off x="9160838" y="1517169"/>
            <a:ext cx="1466591" cy="1789558"/>
            <a:chOff x="3135767" y="2307772"/>
            <a:chExt cx="2095130" cy="2556512"/>
          </a:xfrm>
        </p:grpSpPr>
        <p:grpSp>
          <p:nvGrpSpPr>
            <p:cNvPr id="343" name="Groep 342">
              <a:extLst>
                <a:ext uri="{FF2B5EF4-FFF2-40B4-BE49-F238E27FC236}">
                  <a16:creationId xmlns:a16="http://schemas.microsoft.com/office/drawing/2014/main" id="{2525239F-B33D-41A3-8DF0-B44EF128733A}"/>
                </a:ext>
              </a:extLst>
            </p:cNvPr>
            <p:cNvGrpSpPr>
              <a:grpSpLocks noChangeAspect="1"/>
            </p:cNvGrpSpPr>
            <p:nvPr/>
          </p:nvGrpSpPr>
          <p:grpSpPr>
            <a:xfrm>
              <a:off x="3813104" y="2307772"/>
              <a:ext cx="885825" cy="885825"/>
              <a:chOff x="4474368" y="1549399"/>
              <a:chExt cx="1174751" cy="1174751"/>
            </a:xfrm>
          </p:grpSpPr>
          <p:grpSp>
            <p:nvGrpSpPr>
              <p:cNvPr id="347" name="Graphic 19">
                <a:extLst>
                  <a:ext uri="{FF2B5EF4-FFF2-40B4-BE49-F238E27FC236}">
                    <a16:creationId xmlns:a16="http://schemas.microsoft.com/office/drawing/2014/main" id="{F77B1613-8E16-4693-9578-26E97B58598D}"/>
                  </a:ext>
                </a:extLst>
              </p:cNvPr>
              <p:cNvGrpSpPr/>
              <p:nvPr/>
            </p:nvGrpSpPr>
            <p:grpSpPr>
              <a:xfrm>
                <a:off x="4474368" y="1549399"/>
                <a:ext cx="1174751" cy="1174751"/>
                <a:chOff x="4474368" y="1549399"/>
                <a:chExt cx="1174751" cy="1174751"/>
              </a:xfrm>
            </p:grpSpPr>
            <p:sp>
              <p:nvSpPr>
                <p:cNvPr id="350" name="Vrije vorm: vorm 349">
                  <a:extLst>
                    <a:ext uri="{FF2B5EF4-FFF2-40B4-BE49-F238E27FC236}">
                      <a16:creationId xmlns:a16="http://schemas.microsoft.com/office/drawing/2014/main" id="{F974F4AE-CBE5-419C-85AF-EF5B46634AD6}"/>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sz="1600"/>
                </a:p>
              </p:txBody>
            </p:sp>
            <p:sp>
              <p:nvSpPr>
                <p:cNvPr id="351" name="Vrije vorm: vorm 350">
                  <a:extLst>
                    <a:ext uri="{FF2B5EF4-FFF2-40B4-BE49-F238E27FC236}">
                      <a16:creationId xmlns:a16="http://schemas.microsoft.com/office/drawing/2014/main" id="{73DBF8E7-A42D-4E6F-8E75-1395DED891F4}"/>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sz="1600"/>
                </a:p>
              </p:txBody>
            </p:sp>
            <p:sp>
              <p:nvSpPr>
                <p:cNvPr id="352" name="Vrije vorm: vorm 351">
                  <a:extLst>
                    <a:ext uri="{FF2B5EF4-FFF2-40B4-BE49-F238E27FC236}">
                      <a16:creationId xmlns:a16="http://schemas.microsoft.com/office/drawing/2014/main" id="{74BE6B17-B5C4-47C9-B43D-24DC8662A763}"/>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sz="1600"/>
                </a:p>
              </p:txBody>
            </p:sp>
            <p:sp>
              <p:nvSpPr>
                <p:cNvPr id="353" name="Vrije vorm: vorm 352">
                  <a:extLst>
                    <a:ext uri="{FF2B5EF4-FFF2-40B4-BE49-F238E27FC236}">
                      <a16:creationId xmlns:a16="http://schemas.microsoft.com/office/drawing/2014/main" id="{92A5FBAD-666D-4C05-AB3E-DF9D55D196B8}"/>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sz="1600"/>
                </a:p>
              </p:txBody>
            </p:sp>
            <p:sp>
              <p:nvSpPr>
                <p:cNvPr id="354" name="Vrije vorm: vorm 353">
                  <a:extLst>
                    <a:ext uri="{FF2B5EF4-FFF2-40B4-BE49-F238E27FC236}">
                      <a16:creationId xmlns:a16="http://schemas.microsoft.com/office/drawing/2014/main" id="{2803C330-C7B9-42B3-A8F4-F9D2E63999C6}"/>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sz="1600"/>
                </a:p>
              </p:txBody>
            </p:sp>
            <p:sp>
              <p:nvSpPr>
                <p:cNvPr id="355" name="Vrije vorm: vorm 354">
                  <a:extLst>
                    <a:ext uri="{FF2B5EF4-FFF2-40B4-BE49-F238E27FC236}">
                      <a16:creationId xmlns:a16="http://schemas.microsoft.com/office/drawing/2014/main" id="{3F59D844-0DDB-43C7-A0AE-4E1C14AB108F}"/>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sz="1600"/>
                </a:p>
              </p:txBody>
            </p:sp>
            <p:sp>
              <p:nvSpPr>
                <p:cNvPr id="356" name="Vrije vorm: vorm 355">
                  <a:extLst>
                    <a:ext uri="{FF2B5EF4-FFF2-40B4-BE49-F238E27FC236}">
                      <a16:creationId xmlns:a16="http://schemas.microsoft.com/office/drawing/2014/main" id="{AAF1CBA7-3977-421F-9FB7-5971FEA7889E}"/>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sz="1600"/>
                </a:p>
              </p:txBody>
            </p:sp>
            <p:sp>
              <p:nvSpPr>
                <p:cNvPr id="357" name="Vrije vorm: vorm 356">
                  <a:extLst>
                    <a:ext uri="{FF2B5EF4-FFF2-40B4-BE49-F238E27FC236}">
                      <a16:creationId xmlns:a16="http://schemas.microsoft.com/office/drawing/2014/main" id="{A1243C4B-5187-4F76-88A0-8DD50906539D}"/>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sz="1600"/>
                </a:p>
              </p:txBody>
            </p:sp>
            <p:sp>
              <p:nvSpPr>
                <p:cNvPr id="358" name="Vrije vorm: vorm 357">
                  <a:extLst>
                    <a:ext uri="{FF2B5EF4-FFF2-40B4-BE49-F238E27FC236}">
                      <a16:creationId xmlns:a16="http://schemas.microsoft.com/office/drawing/2014/main" id="{56A6C529-94E3-4AD3-96B9-1DEF4F30233C}"/>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sz="1600"/>
                </a:p>
              </p:txBody>
            </p:sp>
            <p:sp>
              <p:nvSpPr>
                <p:cNvPr id="359" name="Vrije vorm: vorm 358">
                  <a:extLst>
                    <a:ext uri="{FF2B5EF4-FFF2-40B4-BE49-F238E27FC236}">
                      <a16:creationId xmlns:a16="http://schemas.microsoft.com/office/drawing/2014/main" id="{AAF8DF48-B071-4F0D-9F09-6878E82F595C}"/>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sz="1600"/>
                </a:p>
              </p:txBody>
            </p:sp>
            <p:sp>
              <p:nvSpPr>
                <p:cNvPr id="360" name="Vrije vorm: vorm 359">
                  <a:extLst>
                    <a:ext uri="{FF2B5EF4-FFF2-40B4-BE49-F238E27FC236}">
                      <a16:creationId xmlns:a16="http://schemas.microsoft.com/office/drawing/2014/main" id="{710A1218-8064-485D-A0DD-B4C9FD735861}"/>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sz="1600"/>
                </a:p>
              </p:txBody>
            </p:sp>
            <p:sp>
              <p:nvSpPr>
                <p:cNvPr id="361" name="Vrije vorm: vorm 360">
                  <a:extLst>
                    <a:ext uri="{FF2B5EF4-FFF2-40B4-BE49-F238E27FC236}">
                      <a16:creationId xmlns:a16="http://schemas.microsoft.com/office/drawing/2014/main" id="{158817D1-5348-462A-878C-A664BF6CE9AD}"/>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sz="1600"/>
                </a:p>
              </p:txBody>
            </p:sp>
            <p:sp>
              <p:nvSpPr>
                <p:cNvPr id="362" name="Vrije vorm: vorm 361">
                  <a:extLst>
                    <a:ext uri="{FF2B5EF4-FFF2-40B4-BE49-F238E27FC236}">
                      <a16:creationId xmlns:a16="http://schemas.microsoft.com/office/drawing/2014/main" id="{6B8374F2-A4A4-48AF-A3B3-CA22631E3D86}"/>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sz="1600"/>
                </a:p>
              </p:txBody>
            </p:sp>
            <p:sp>
              <p:nvSpPr>
                <p:cNvPr id="363" name="Vrije vorm: vorm 362">
                  <a:extLst>
                    <a:ext uri="{FF2B5EF4-FFF2-40B4-BE49-F238E27FC236}">
                      <a16:creationId xmlns:a16="http://schemas.microsoft.com/office/drawing/2014/main" id="{29AC5F73-FD0A-4946-A9E1-CB9D97BEC0E9}"/>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sz="1600"/>
                </a:p>
              </p:txBody>
            </p:sp>
            <p:sp>
              <p:nvSpPr>
                <p:cNvPr id="364" name="Vrije vorm: vorm 363">
                  <a:extLst>
                    <a:ext uri="{FF2B5EF4-FFF2-40B4-BE49-F238E27FC236}">
                      <a16:creationId xmlns:a16="http://schemas.microsoft.com/office/drawing/2014/main" id="{D3C1E8FB-1A31-4FDA-B6C9-1B820BD90A1B}"/>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sz="1600"/>
                </a:p>
              </p:txBody>
            </p:sp>
            <p:sp>
              <p:nvSpPr>
                <p:cNvPr id="365" name="Vrije vorm: vorm 364">
                  <a:extLst>
                    <a:ext uri="{FF2B5EF4-FFF2-40B4-BE49-F238E27FC236}">
                      <a16:creationId xmlns:a16="http://schemas.microsoft.com/office/drawing/2014/main" id="{9BC3EA55-C740-4BCA-A100-89D9D6ED87B3}"/>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sz="1600"/>
                </a:p>
              </p:txBody>
            </p:sp>
            <p:sp>
              <p:nvSpPr>
                <p:cNvPr id="366" name="Vrije vorm: vorm 365">
                  <a:extLst>
                    <a:ext uri="{FF2B5EF4-FFF2-40B4-BE49-F238E27FC236}">
                      <a16:creationId xmlns:a16="http://schemas.microsoft.com/office/drawing/2014/main" id="{3648C1C6-B8D7-4E5A-924F-C7F7BCB35816}"/>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sz="1600"/>
                </a:p>
              </p:txBody>
            </p:sp>
            <p:sp>
              <p:nvSpPr>
                <p:cNvPr id="367" name="Vrije vorm: vorm 366">
                  <a:extLst>
                    <a:ext uri="{FF2B5EF4-FFF2-40B4-BE49-F238E27FC236}">
                      <a16:creationId xmlns:a16="http://schemas.microsoft.com/office/drawing/2014/main" id="{3CFA8565-74CD-497C-8D12-F71033578761}"/>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sz="1600"/>
                </a:p>
              </p:txBody>
            </p:sp>
            <p:sp>
              <p:nvSpPr>
                <p:cNvPr id="368" name="Vrije vorm: vorm 367">
                  <a:extLst>
                    <a:ext uri="{FF2B5EF4-FFF2-40B4-BE49-F238E27FC236}">
                      <a16:creationId xmlns:a16="http://schemas.microsoft.com/office/drawing/2014/main" id="{E80195AC-7DD6-43CD-AEA1-FD2CBCFF832D}"/>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sz="1600"/>
                </a:p>
              </p:txBody>
            </p:sp>
            <p:sp>
              <p:nvSpPr>
                <p:cNvPr id="369" name="Vrije vorm: vorm 368">
                  <a:extLst>
                    <a:ext uri="{FF2B5EF4-FFF2-40B4-BE49-F238E27FC236}">
                      <a16:creationId xmlns:a16="http://schemas.microsoft.com/office/drawing/2014/main" id="{A9E21D4E-0938-4AE1-9E51-E9591F382D9F}"/>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sz="1600"/>
                </a:p>
              </p:txBody>
            </p:sp>
            <p:sp>
              <p:nvSpPr>
                <p:cNvPr id="370" name="Vrije vorm: vorm 369">
                  <a:extLst>
                    <a:ext uri="{FF2B5EF4-FFF2-40B4-BE49-F238E27FC236}">
                      <a16:creationId xmlns:a16="http://schemas.microsoft.com/office/drawing/2014/main" id="{B4773CE7-6491-4CC6-94AE-0CD0D04E3684}"/>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sz="1600"/>
                </a:p>
              </p:txBody>
            </p:sp>
            <p:sp>
              <p:nvSpPr>
                <p:cNvPr id="371" name="Vrije vorm: vorm 370">
                  <a:extLst>
                    <a:ext uri="{FF2B5EF4-FFF2-40B4-BE49-F238E27FC236}">
                      <a16:creationId xmlns:a16="http://schemas.microsoft.com/office/drawing/2014/main" id="{B33CBAFD-BB68-4963-9230-8591AEC556DC}"/>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sz="1600"/>
                </a:p>
              </p:txBody>
            </p:sp>
            <p:sp>
              <p:nvSpPr>
                <p:cNvPr id="372" name="Vrije vorm: vorm 371">
                  <a:extLst>
                    <a:ext uri="{FF2B5EF4-FFF2-40B4-BE49-F238E27FC236}">
                      <a16:creationId xmlns:a16="http://schemas.microsoft.com/office/drawing/2014/main" id="{4C631F1E-7DCD-4BD5-9411-1877D4840CD1}"/>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sz="1600"/>
                </a:p>
              </p:txBody>
            </p:sp>
            <p:sp>
              <p:nvSpPr>
                <p:cNvPr id="373" name="Vrije vorm: vorm 372">
                  <a:extLst>
                    <a:ext uri="{FF2B5EF4-FFF2-40B4-BE49-F238E27FC236}">
                      <a16:creationId xmlns:a16="http://schemas.microsoft.com/office/drawing/2014/main" id="{82309073-3751-4FCA-B99F-9ABE3BB13172}"/>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sz="1600"/>
                </a:p>
              </p:txBody>
            </p:sp>
            <p:sp>
              <p:nvSpPr>
                <p:cNvPr id="374" name="Vrije vorm: vorm 373">
                  <a:extLst>
                    <a:ext uri="{FF2B5EF4-FFF2-40B4-BE49-F238E27FC236}">
                      <a16:creationId xmlns:a16="http://schemas.microsoft.com/office/drawing/2014/main" id="{83DF9727-5C49-4ACB-BE76-9FD2D9903F69}"/>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sz="1600"/>
                </a:p>
              </p:txBody>
            </p:sp>
            <p:sp>
              <p:nvSpPr>
                <p:cNvPr id="375" name="Vrije vorm: vorm 374">
                  <a:extLst>
                    <a:ext uri="{FF2B5EF4-FFF2-40B4-BE49-F238E27FC236}">
                      <a16:creationId xmlns:a16="http://schemas.microsoft.com/office/drawing/2014/main" id="{C5FF4EE2-BFBA-4245-8C5F-96B1FAC0BDE9}"/>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sz="1600"/>
                </a:p>
              </p:txBody>
            </p:sp>
            <p:sp>
              <p:nvSpPr>
                <p:cNvPr id="376" name="Vrije vorm: vorm 375">
                  <a:extLst>
                    <a:ext uri="{FF2B5EF4-FFF2-40B4-BE49-F238E27FC236}">
                      <a16:creationId xmlns:a16="http://schemas.microsoft.com/office/drawing/2014/main" id="{47BE1094-FA74-400D-966F-170B17B8F9E7}"/>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sz="1600"/>
                </a:p>
              </p:txBody>
            </p:sp>
            <p:sp>
              <p:nvSpPr>
                <p:cNvPr id="377" name="Vrije vorm: vorm 376">
                  <a:extLst>
                    <a:ext uri="{FF2B5EF4-FFF2-40B4-BE49-F238E27FC236}">
                      <a16:creationId xmlns:a16="http://schemas.microsoft.com/office/drawing/2014/main" id="{85ECA65D-1302-42F8-A8FB-6ADDB415A33E}"/>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sz="1600"/>
                </a:p>
              </p:txBody>
            </p:sp>
            <p:sp>
              <p:nvSpPr>
                <p:cNvPr id="378" name="Vrije vorm: vorm 377">
                  <a:extLst>
                    <a:ext uri="{FF2B5EF4-FFF2-40B4-BE49-F238E27FC236}">
                      <a16:creationId xmlns:a16="http://schemas.microsoft.com/office/drawing/2014/main" id="{E0C71110-46F1-4AA9-8C74-EB9C4248D3F2}"/>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sz="1600"/>
                </a:p>
              </p:txBody>
            </p:sp>
            <p:sp>
              <p:nvSpPr>
                <p:cNvPr id="379" name="Vrije vorm: vorm 378">
                  <a:extLst>
                    <a:ext uri="{FF2B5EF4-FFF2-40B4-BE49-F238E27FC236}">
                      <a16:creationId xmlns:a16="http://schemas.microsoft.com/office/drawing/2014/main" id="{0C18CE18-9050-419B-A8AC-807042C55115}"/>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sz="1600"/>
                </a:p>
              </p:txBody>
            </p:sp>
          </p:grpSp>
          <p:sp>
            <p:nvSpPr>
              <p:cNvPr id="348" name="Ovaal 347">
                <a:extLst>
                  <a:ext uri="{FF2B5EF4-FFF2-40B4-BE49-F238E27FC236}">
                    <a16:creationId xmlns:a16="http://schemas.microsoft.com/office/drawing/2014/main" id="{9DDC03CB-483B-4BAF-9B14-0B734672070C}"/>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49" name="Ovaal 348">
                <a:extLst>
                  <a:ext uri="{FF2B5EF4-FFF2-40B4-BE49-F238E27FC236}">
                    <a16:creationId xmlns:a16="http://schemas.microsoft.com/office/drawing/2014/main" id="{03E44EDA-479C-4642-B9D7-82961198C61C}"/>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pic>
          <p:nvPicPr>
            <p:cNvPr id="344" name="Graphic 343" descr="Computer">
              <a:extLst>
                <a:ext uri="{FF2B5EF4-FFF2-40B4-BE49-F238E27FC236}">
                  <a16:creationId xmlns:a16="http://schemas.microsoft.com/office/drawing/2014/main" id="{2038B4FA-C7A9-47C6-9A19-1DE8382637B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73571" y="2941445"/>
              <a:ext cx="1457326" cy="1457326"/>
            </a:xfrm>
            <a:prstGeom prst="rect">
              <a:avLst/>
            </a:prstGeom>
          </p:spPr>
        </p:pic>
        <p:pic>
          <p:nvPicPr>
            <p:cNvPr id="345" name="Picture 4" descr="Afbeeldingsresultaat voor ship icon">
              <a:extLst>
                <a:ext uri="{FF2B5EF4-FFF2-40B4-BE49-F238E27FC236}">
                  <a16:creationId xmlns:a16="http://schemas.microsoft.com/office/drawing/2014/main" id="{DD0F602A-8136-4AD3-A6AD-D90D30614F08}"/>
                </a:ext>
              </a:extLst>
            </p:cNvPr>
            <p:cNvPicPr>
              <a:picLocks noChangeAspect="1" noChangeArrowheads="1"/>
            </p:cNvPicPr>
            <p:nvPr/>
          </p:nvPicPr>
          <p:blipFill rotWithShape="1">
            <a:blip r:embed="rId14">
              <a:duotone>
                <a:schemeClr val="accent6">
                  <a:shade val="45000"/>
                  <a:satMod val="135000"/>
                </a:schemeClr>
                <a:prstClr val="white"/>
              </a:duotone>
              <a:extLst>
                <a:ext uri="{BEBA8EAE-BF5A-486C-A8C5-ECC9F3942E4B}">
                  <a14:imgProps xmlns:a14="http://schemas.microsoft.com/office/drawing/2010/main">
                    <a14:imgLayer r:embed="rId15">
                      <a14:imgEffect>
                        <a14:colorTemperature colorTemp="11500"/>
                      </a14:imgEffect>
                    </a14:imgLayer>
                  </a14:imgProps>
                </a:ext>
                <a:ext uri="{28A0092B-C50C-407E-A947-70E740481C1C}">
                  <a14:useLocalDpi xmlns:a14="http://schemas.microsoft.com/office/drawing/2010/main" val="0"/>
                </a:ext>
              </a:extLst>
            </a:blip>
            <a:srcRect b="22032"/>
            <a:stretch/>
          </p:blipFill>
          <p:spPr bwMode="auto">
            <a:xfrm>
              <a:off x="3135767" y="3092634"/>
              <a:ext cx="1881084" cy="1475336"/>
            </a:xfrm>
            <a:prstGeom prst="rect">
              <a:avLst/>
            </a:prstGeom>
            <a:noFill/>
            <a:extLst>
              <a:ext uri="{909E8E84-426E-40DD-AFC4-6F175D3DCCD1}">
                <a14:hiddenFill xmlns:a14="http://schemas.microsoft.com/office/drawing/2010/main">
                  <a:solidFill>
                    <a:srgbClr val="FFFFFF"/>
                  </a:solidFill>
                </a14:hiddenFill>
              </a:ext>
            </a:extLst>
          </p:spPr>
        </p:pic>
        <p:sp>
          <p:nvSpPr>
            <p:cNvPr id="346" name="Rechthoek 345">
              <a:extLst>
                <a:ext uri="{FF2B5EF4-FFF2-40B4-BE49-F238E27FC236}">
                  <a16:creationId xmlns:a16="http://schemas.microsoft.com/office/drawing/2014/main" id="{2F553840-22DF-4BE6-B098-C16EA1BBBA84}"/>
                </a:ext>
              </a:extLst>
            </p:cNvPr>
            <p:cNvSpPr/>
            <p:nvPr/>
          </p:nvSpPr>
          <p:spPr>
            <a:xfrm>
              <a:off x="3201899" y="4559484"/>
              <a:ext cx="19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err="1"/>
                <a:t>Automated</a:t>
              </a:r>
              <a:endParaRPr lang="en-GB" sz="1600"/>
            </a:p>
          </p:txBody>
        </p:sp>
      </p:grpSp>
      <p:grpSp>
        <p:nvGrpSpPr>
          <p:cNvPr id="380" name="Groep 379">
            <a:extLst>
              <a:ext uri="{FF2B5EF4-FFF2-40B4-BE49-F238E27FC236}">
                <a16:creationId xmlns:a16="http://schemas.microsoft.com/office/drawing/2014/main" id="{607F1B07-1184-451B-BA1D-F33446E25FCE}"/>
              </a:ext>
            </a:extLst>
          </p:cNvPr>
          <p:cNvGrpSpPr>
            <a:grpSpLocks noChangeAspect="1"/>
          </p:cNvGrpSpPr>
          <p:nvPr/>
        </p:nvGrpSpPr>
        <p:grpSpPr>
          <a:xfrm>
            <a:off x="9316389" y="4718249"/>
            <a:ext cx="2179320" cy="1283776"/>
            <a:chOff x="8811764" y="981075"/>
            <a:chExt cx="3214727" cy="1893705"/>
          </a:xfrm>
        </p:grpSpPr>
        <p:pic>
          <p:nvPicPr>
            <p:cNvPr id="381" name="Graphic 380" descr="Computer">
              <a:extLst>
                <a:ext uri="{FF2B5EF4-FFF2-40B4-BE49-F238E27FC236}">
                  <a16:creationId xmlns:a16="http://schemas.microsoft.com/office/drawing/2014/main" id="{F60BD4DB-CE30-4F2A-87CF-0F679E0B59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905999" y="981075"/>
              <a:ext cx="1457326" cy="1457326"/>
            </a:xfrm>
            <a:prstGeom prst="rect">
              <a:avLst/>
            </a:prstGeom>
          </p:spPr>
        </p:pic>
        <p:pic>
          <p:nvPicPr>
            <p:cNvPr id="382" name="Picture 4" descr="Afbeeldingsresultaat voor ship icon">
              <a:extLst>
                <a:ext uri="{FF2B5EF4-FFF2-40B4-BE49-F238E27FC236}">
                  <a16:creationId xmlns:a16="http://schemas.microsoft.com/office/drawing/2014/main" id="{FBEBBEFB-A8A4-4B18-B9A9-F1FA7CAEDDAB}"/>
                </a:ext>
              </a:extLst>
            </p:cNvPr>
            <p:cNvPicPr>
              <a:picLocks noChangeAspect="1" noChangeArrowheads="1"/>
            </p:cNvPicPr>
            <p:nvPr/>
          </p:nvPicPr>
          <p:blipFill rotWithShape="1">
            <a:blip r:embed="rId14">
              <a:duotone>
                <a:schemeClr val="accent6">
                  <a:shade val="45000"/>
                  <a:satMod val="135000"/>
                </a:schemeClr>
                <a:prstClr val="white"/>
              </a:duotone>
              <a:extLst>
                <a:ext uri="{BEBA8EAE-BF5A-486C-A8C5-ECC9F3942E4B}">
                  <a14:imgProps xmlns:a14="http://schemas.microsoft.com/office/drawing/2010/main">
                    <a14:imgLayer r:embed="rId15">
                      <a14:imgEffect>
                        <a14:colorTemperature colorTemp="11500"/>
                      </a14:imgEffect>
                    </a14:imgLayer>
                  </a14:imgProps>
                </a:ext>
                <a:ext uri="{28A0092B-C50C-407E-A947-70E740481C1C}">
                  <a14:useLocalDpi xmlns:a14="http://schemas.microsoft.com/office/drawing/2010/main" val="0"/>
                </a:ext>
              </a:extLst>
            </a:blip>
            <a:srcRect b="21885"/>
            <a:stretch/>
          </p:blipFill>
          <p:spPr bwMode="auto">
            <a:xfrm>
              <a:off x="9256178" y="1121362"/>
              <a:ext cx="1881084" cy="1478107"/>
            </a:xfrm>
            <a:prstGeom prst="rect">
              <a:avLst/>
            </a:prstGeom>
            <a:noFill/>
            <a:extLst>
              <a:ext uri="{909E8E84-426E-40DD-AFC4-6F175D3DCCD1}">
                <a14:hiddenFill xmlns:a14="http://schemas.microsoft.com/office/drawing/2010/main">
                  <a:solidFill>
                    <a:srgbClr val="FFFFFF"/>
                  </a:solidFill>
                </a14:hiddenFill>
              </a:ext>
            </a:extLst>
          </p:spPr>
        </p:pic>
        <p:sp>
          <p:nvSpPr>
            <p:cNvPr id="383" name="Rechthoek 382">
              <a:extLst>
                <a:ext uri="{FF2B5EF4-FFF2-40B4-BE49-F238E27FC236}">
                  <a16:creationId xmlns:a16="http://schemas.microsoft.com/office/drawing/2014/main" id="{42E1D412-3DB9-48F4-AD1E-FE97EBF29DBD}"/>
                </a:ext>
              </a:extLst>
            </p:cNvPr>
            <p:cNvSpPr/>
            <p:nvPr/>
          </p:nvSpPr>
          <p:spPr>
            <a:xfrm>
              <a:off x="8811764" y="2588767"/>
              <a:ext cx="3214727" cy="286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err="1"/>
                <a:t>Fully</a:t>
              </a:r>
              <a:r>
                <a:rPr lang="nl-NL" sz="1600"/>
                <a:t> </a:t>
              </a:r>
              <a:r>
                <a:rPr lang="nl-NL" sz="1600" err="1"/>
                <a:t>autonomous</a:t>
              </a:r>
              <a:endParaRPr lang="en-GB" sz="1600"/>
            </a:p>
          </p:txBody>
        </p:sp>
      </p:grpSp>
      <p:sp>
        <p:nvSpPr>
          <p:cNvPr id="8" name="Tijdelijke aanduiding voor dianummer 7">
            <a:extLst>
              <a:ext uri="{FF2B5EF4-FFF2-40B4-BE49-F238E27FC236}">
                <a16:creationId xmlns:a16="http://schemas.microsoft.com/office/drawing/2014/main" id="{D5941CDC-5EBA-4177-BCDB-34646A34177D}"/>
              </a:ext>
            </a:extLst>
          </p:cNvPr>
          <p:cNvSpPr>
            <a:spLocks noGrp="1"/>
          </p:cNvSpPr>
          <p:nvPr>
            <p:ph type="sldNum" sz="quarter" idx="12"/>
          </p:nvPr>
        </p:nvSpPr>
        <p:spPr/>
        <p:txBody>
          <a:bodyPr/>
          <a:lstStyle/>
          <a:p>
            <a:fld id="{F5939A27-64F2-4112-A53D-87E93CCC7A51}" type="slidenum">
              <a:rPr lang="en-GB" smtClean="0"/>
              <a:t>3</a:t>
            </a:fld>
            <a:endParaRPr lang="en-GB"/>
          </a:p>
        </p:txBody>
      </p:sp>
      <p:grpSp>
        <p:nvGrpSpPr>
          <p:cNvPr id="175" name="Groep 174">
            <a:extLst>
              <a:ext uri="{FF2B5EF4-FFF2-40B4-BE49-F238E27FC236}">
                <a16:creationId xmlns:a16="http://schemas.microsoft.com/office/drawing/2014/main" id="{F790A52A-1999-4E0C-9FAF-A823FEE0367F}"/>
              </a:ext>
            </a:extLst>
          </p:cNvPr>
          <p:cNvGrpSpPr>
            <a:grpSpLocks noChangeAspect="1"/>
          </p:cNvGrpSpPr>
          <p:nvPr/>
        </p:nvGrpSpPr>
        <p:grpSpPr>
          <a:xfrm>
            <a:off x="413848" y="6036334"/>
            <a:ext cx="359698" cy="359698"/>
            <a:chOff x="4474368" y="1549399"/>
            <a:chExt cx="1174751" cy="1174751"/>
          </a:xfrm>
        </p:grpSpPr>
        <p:grpSp>
          <p:nvGrpSpPr>
            <p:cNvPr id="176" name="Graphic 19">
              <a:extLst>
                <a:ext uri="{FF2B5EF4-FFF2-40B4-BE49-F238E27FC236}">
                  <a16:creationId xmlns:a16="http://schemas.microsoft.com/office/drawing/2014/main" id="{8A0D8B16-5760-4E6B-9B75-B459C7DFA6D9}"/>
                </a:ext>
              </a:extLst>
            </p:cNvPr>
            <p:cNvGrpSpPr/>
            <p:nvPr/>
          </p:nvGrpSpPr>
          <p:grpSpPr>
            <a:xfrm>
              <a:off x="4474368" y="1549399"/>
              <a:ext cx="1174751" cy="1174751"/>
              <a:chOff x="4474368" y="1549399"/>
              <a:chExt cx="1174751" cy="1174751"/>
            </a:xfrm>
          </p:grpSpPr>
          <p:sp>
            <p:nvSpPr>
              <p:cNvPr id="179" name="Vrije vorm: vorm 178">
                <a:extLst>
                  <a:ext uri="{FF2B5EF4-FFF2-40B4-BE49-F238E27FC236}">
                    <a16:creationId xmlns:a16="http://schemas.microsoft.com/office/drawing/2014/main" id="{2183CE9E-118C-4BEB-962A-15F29916B4C3}"/>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80" name="Vrije vorm: vorm 179">
                <a:extLst>
                  <a:ext uri="{FF2B5EF4-FFF2-40B4-BE49-F238E27FC236}">
                    <a16:creationId xmlns:a16="http://schemas.microsoft.com/office/drawing/2014/main" id="{6C82374B-E9BE-4EBC-9814-2ACB28EABBC4}"/>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81" name="Vrije vorm: vorm 180">
                <a:extLst>
                  <a:ext uri="{FF2B5EF4-FFF2-40B4-BE49-F238E27FC236}">
                    <a16:creationId xmlns:a16="http://schemas.microsoft.com/office/drawing/2014/main" id="{82A30360-E83F-4067-9BBD-9973D7AB38EA}"/>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82" name="Vrije vorm: vorm 181">
                <a:extLst>
                  <a:ext uri="{FF2B5EF4-FFF2-40B4-BE49-F238E27FC236}">
                    <a16:creationId xmlns:a16="http://schemas.microsoft.com/office/drawing/2014/main" id="{AF5FB9A7-A0C1-40D3-9998-99E4B8464D4C}"/>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83" name="Vrije vorm: vorm 182">
                <a:extLst>
                  <a:ext uri="{FF2B5EF4-FFF2-40B4-BE49-F238E27FC236}">
                    <a16:creationId xmlns:a16="http://schemas.microsoft.com/office/drawing/2014/main" id="{BB386363-D2A5-4DA1-9518-6173F4F81DA7}"/>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4" name="Vrije vorm: vorm 183">
                <a:extLst>
                  <a:ext uri="{FF2B5EF4-FFF2-40B4-BE49-F238E27FC236}">
                    <a16:creationId xmlns:a16="http://schemas.microsoft.com/office/drawing/2014/main" id="{1B0F98BA-DA80-46E0-A357-89CF9E7EC88D}"/>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85" name="Vrije vorm: vorm 184">
                <a:extLst>
                  <a:ext uri="{FF2B5EF4-FFF2-40B4-BE49-F238E27FC236}">
                    <a16:creationId xmlns:a16="http://schemas.microsoft.com/office/drawing/2014/main" id="{819F60B8-CDF2-40D9-953A-69C236DC656F}"/>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86" name="Vrije vorm: vorm 185">
                <a:extLst>
                  <a:ext uri="{FF2B5EF4-FFF2-40B4-BE49-F238E27FC236}">
                    <a16:creationId xmlns:a16="http://schemas.microsoft.com/office/drawing/2014/main" id="{E203BCEC-57EC-4642-8312-9BC2BA315222}"/>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87" name="Vrije vorm: vorm 186">
                <a:extLst>
                  <a:ext uri="{FF2B5EF4-FFF2-40B4-BE49-F238E27FC236}">
                    <a16:creationId xmlns:a16="http://schemas.microsoft.com/office/drawing/2014/main" id="{A9923B70-1756-4F22-9C95-220151409A74}"/>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188" name="Vrije vorm: vorm 187">
                <a:extLst>
                  <a:ext uri="{FF2B5EF4-FFF2-40B4-BE49-F238E27FC236}">
                    <a16:creationId xmlns:a16="http://schemas.microsoft.com/office/drawing/2014/main" id="{22C31D2B-3302-4E19-AFDE-1BCD31E35F55}"/>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189" name="Vrije vorm: vorm 188">
                <a:extLst>
                  <a:ext uri="{FF2B5EF4-FFF2-40B4-BE49-F238E27FC236}">
                    <a16:creationId xmlns:a16="http://schemas.microsoft.com/office/drawing/2014/main" id="{D13088F9-9FA7-41EF-B108-E2636B303CB7}"/>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190" name="Vrije vorm: vorm 189">
                <a:extLst>
                  <a:ext uri="{FF2B5EF4-FFF2-40B4-BE49-F238E27FC236}">
                    <a16:creationId xmlns:a16="http://schemas.microsoft.com/office/drawing/2014/main" id="{7E62A165-4F6D-4C28-A2D1-FBA5A2CBFBBF}"/>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191" name="Vrije vorm: vorm 190">
                <a:extLst>
                  <a:ext uri="{FF2B5EF4-FFF2-40B4-BE49-F238E27FC236}">
                    <a16:creationId xmlns:a16="http://schemas.microsoft.com/office/drawing/2014/main" id="{5731807B-7611-4910-9C4A-E672AA807437}"/>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192" name="Vrije vorm: vorm 191">
                <a:extLst>
                  <a:ext uri="{FF2B5EF4-FFF2-40B4-BE49-F238E27FC236}">
                    <a16:creationId xmlns:a16="http://schemas.microsoft.com/office/drawing/2014/main" id="{2A5C5B59-6FF0-4E74-9C6C-49AFA483DF0B}"/>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193" name="Vrije vorm: vorm 192">
                <a:extLst>
                  <a:ext uri="{FF2B5EF4-FFF2-40B4-BE49-F238E27FC236}">
                    <a16:creationId xmlns:a16="http://schemas.microsoft.com/office/drawing/2014/main" id="{C3FBDB71-5150-4B0B-B637-E3BAEC752DF3}"/>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194" name="Vrije vorm: vorm 193">
                <a:extLst>
                  <a:ext uri="{FF2B5EF4-FFF2-40B4-BE49-F238E27FC236}">
                    <a16:creationId xmlns:a16="http://schemas.microsoft.com/office/drawing/2014/main" id="{AD7B4B14-F5B1-4B5C-A9A9-C228BC2AF58E}"/>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195" name="Vrije vorm: vorm 194">
                <a:extLst>
                  <a:ext uri="{FF2B5EF4-FFF2-40B4-BE49-F238E27FC236}">
                    <a16:creationId xmlns:a16="http://schemas.microsoft.com/office/drawing/2014/main" id="{188D96B1-3473-49F2-A57D-ED6B44DA4763}"/>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196" name="Vrije vorm: vorm 195">
                <a:extLst>
                  <a:ext uri="{FF2B5EF4-FFF2-40B4-BE49-F238E27FC236}">
                    <a16:creationId xmlns:a16="http://schemas.microsoft.com/office/drawing/2014/main" id="{51CC6DB6-651E-4C81-AEEF-BF1883940123}"/>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197" name="Vrije vorm: vorm 196">
                <a:extLst>
                  <a:ext uri="{FF2B5EF4-FFF2-40B4-BE49-F238E27FC236}">
                    <a16:creationId xmlns:a16="http://schemas.microsoft.com/office/drawing/2014/main" id="{A5F744F6-D006-42C2-8D07-C5D0991A6DFF}"/>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198" name="Vrije vorm: vorm 197">
                <a:extLst>
                  <a:ext uri="{FF2B5EF4-FFF2-40B4-BE49-F238E27FC236}">
                    <a16:creationId xmlns:a16="http://schemas.microsoft.com/office/drawing/2014/main" id="{3E502539-6848-43C1-9523-5D07D1E1DED8}"/>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199" name="Vrije vorm: vorm 198">
                <a:extLst>
                  <a:ext uri="{FF2B5EF4-FFF2-40B4-BE49-F238E27FC236}">
                    <a16:creationId xmlns:a16="http://schemas.microsoft.com/office/drawing/2014/main" id="{FBC09DDB-39CC-451C-927B-52F1C0BAF16A}"/>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200" name="Vrije vorm: vorm 199">
                <a:extLst>
                  <a:ext uri="{FF2B5EF4-FFF2-40B4-BE49-F238E27FC236}">
                    <a16:creationId xmlns:a16="http://schemas.microsoft.com/office/drawing/2014/main" id="{668885A4-97E7-4C6B-8EEC-3C9C04597A24}"/>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201" name="Vrije vorm: vorm 200">
                <a:extLst>
                  <a:ext uri="{FF2B5EF4-FFF2-40B4-BE49-F238E27FC236}">
                    <a16:creationId xmlns:a16="http://schemas.microsoft.com/office/drawing/2014/main" id="{1F349C46-2330-4781-AB5D-64BBF26036D9}"/>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202" name="Vrije vorm: vorm 201">
                <a:extLst>
                  <a:ext uri="{FF2B5EF4-FFF2-40B4-BE49-F238E27FC236}">
                    <a16:creationId xmlns:a16="http://schemas.microsoft.com/office/drawing/2014/main" id="{17125A09-DF1E-45FB-B248-4E02AE0EF331}"/>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203" name="Vrije vorm: vorm 202">
                <a:extLst>
                  <a:ext uri="{FF2B5EF4-FFF2-40B4-BE49-F238E27FC236}">
                    <a16:creationId xmlns:a16="http://schemas.microsoft.com/office/drawing/2014/main" id="{FBED3FF6-5967-4FA1-9225-C0F63DF48AD5}"/>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204" name="Vrije vorm: vorm 203">
                <a:extLst>
                  <a:ext uri="{FF2B5EF4-FFF2-40B4-BE49-F238E27FC236}">
                    <a16:creationId xmlns:a16="http://schemas.microsoft.com/office/drawing/2014/main" id="{1F2FB240-6716-41DB-A893-4CFB6205DF69}"/>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205" name="Vrije vorm: vorm 204">
                <a:extLst>
                  <a:ext uri="{FF2B5EF4-FFF2-40B4-BE49-F238E27FC236}">
                    <a16:creationId xmlns:a16="http://schemas.microsoft.com/office/drawing/2014/main" id="{7A756899-4E4F-49B1-9417-50846FB4AA81}"/>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206" name="Vrije vorm: vorm 205">
                <a:extLst>
                  <a:ext uri="{FF2B5EF4-FFF2-40B4-BE49-F238E27FC236}">
                    <a16:creationId xmlns:a16="http://schemas.microsoft.com/office/drawing/2014/main" id="{101C6D2B-1BEC-4701-A9E3-32CBDAE4D8B1}"/>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207" name="Vrije vorm: vorm 206">
                <a:extLst>
                  <a:ext uri="{FF2B5EF4-FFF2-40B4-BE49-F238E27FC236}">
                    <a16:creationId xmlns:a16="http://schemas.microsoft.com/office/drawing/2014/main" id="{08D5DE4D-C33F-4CAF-972F-E56852B36F40}"/>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208" name="Vrije vorm: vorm 207">
                <a:extLst>
                  <a:ext uri="{FF2B5EF4-FFF2-40B4-BE49-F238E27FC236}">
                    <a16:creationId xmlns:a16="http://schemas.microsoft.com/office/drawing/2014/main" id="{A1594924-EAF2-4C74-A80E-D527D63C0041}"/>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77" name="Ovaal 176">
              <a:extLst>
                <a:ext uri="{FF2B5EF4-FFF2-40B4-BE49-F238E27FC236}">
                  <a16:creationId xmlns:a16="http://schemas.microsoft.com/office/drawing/2014/main" id="{D473645F-5ACF-4AC5-8A5E-2AA64EEA3D05}"/>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Ovaal 177">
              <a:extLst>
                <a:ext uri="{FF2B5EF4-FFF2-40B4-BE49-F238E27FC236}">
                  <a16:creationId xmlns:a16="http://schemas.microsoft.com/office/drawing/2014/main" id="{26FDAB3E-81FE-41C7-AA6E-F395116A132B}"/>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4931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A3D571-9A04-4569-A36F-7E112DBD8E35}"/>
              </a:ext>
            </a:extLst>
          </p:cNvPr>
          <p:cNvSpPr>
            <a:spLocks noGrp="1"/>
          </p:cNvSpPr>
          <p:nvPr>
            <p:ph type="title"/>
          </p:nvPr>
        </p:nvSpPr>
        <p:spPr/>
        <p:txBody>
          <a:bodyPr/>
          <a:lstStyle/>
          <a:p>
            <a:r>
              <a:rPr lang="en-GB"/>
              <a:t>REQUIREMENTS</a:t>
            </a:r>
            <a:r>
              <a:rPr lang="nl-NL"/>
              <a:t> FOR PROTOCOL</a:t>
            </a:r>
            <a:endParaRPr lang="en-GB"/>
          </a:p>
        </p:txBody>
      </p:sp>
      <p:graphicFrame>
        <p:nvGraphicFramePr>
          <p:cNvPr id="5" name="Tijdelijke aanduiding voor inhoud 4">
            <a:extLst>
              <a:ext uri="{FF2B5EF4-FFF2-40B4-BE49-F238E27FC236}">
                <a16:creationId xmlns:a16="http://schemas.microsoft.com/office/drawing/2014/main" id="{F1922402-520D-4ADC-B0F1-5A7081B0AB8C}"/>
              </a:ext>
            </a:extLst>
          </p:cNvPr>
          <p:cNvGraphicFramePr>
            <a:graphicFrameLocks noGrp="1"/>
          </p:cNvGraphicFramePr>
          <p:nvPr>
            <p:ph idx="1"/>
            <p:extLst>
              <p:ext uri="{D42A27DB-BD31-4B8C-83A1-F6EECF244321}">
                <p14:modId xmlns:p14="http://schemas.microsoft.com/office/powerpoint/2010/main" val="4192630154"/>
              </p:ext>
            </p:extLst>
          </p:nvPr>
        </p:nvGraphicFramePr>
        <p:xfrm>
          <a:off x="838200" y="1825625"/>
          <a:ext cx="940701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hthoek 5">
            <a:extLst>
              <a:ext uri="{FF2B5EF4-FFF2-40B4-BE49-F238E27FC236}">
                <a16:creationId xmlns:a16="http://schemas.microsoft.com/office/drawing/2014/main" id="{7E357E4D-18B3-460E-BC11-FF0B89CA559E}"/>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dianummer 2">
            <a:extLst>
              <a:ext uri="{FF2B5EF4-FFF2-40B4-BE49-F238E27FC236}">
                <a16:creationId xmlns:a16="http://schemas.microsoft.com/office/drawing/2014/main" id="{B3FCA9DD-AC1F-4FCA-A47B-60D903AE2D17}"/>
              </a:ext>
            </a:extLst>
          </p:cNvPr>
          <p:cNvSpPr>
            <a:spLocks noGrp="1"/>
          </p:cNvSpPr>
          <p:nvPr>
            <p:ph type="sldNum" sz="quarter" idx="12"/>
          </p:nvPr>
        </p:nvSpPr>
        <p:spPr/>
        <p:txBody>
          <a:bodyPr/>
          <a:lstStyle/>
          <a:p>
            <a:fld id="{F5939A27-64F2-4112-A53D-87E93CCC7A51}" type="slidenum">
              <a:rPr lang="en-GB" smtClean="0"/>
              <a:t>30</a:t>
            </a:fld>
            <a:endParaRPr lang="en-GB"/>
          </a:p>
        </p:txBody>
      </p:sp>
      <p:grpSp>
        <p:nvGrpSpPr>
          <p:cNvPr id="7" name="Groep 6">
            <a:extLst>
              <a:ext uri="{FF2B5EF4-FFF2-40B4-BE49-F238E27FC236}">
                <a16:creationId xmlns:a16="http://schemas.microsoft.com/office/drawing/2014/main" id="{D1789195-53C4-4E55-AA3D-318A11823598}"/>
              </a:ext>
            </a:extLst>
          </p:cNvPr>
          <p:cNvGrpSpPr>
            <a:grpSpLocks noChangeAspect="1"/>
          </p:cNvGrpSpPr>
          <p:nvPr/>
        </p:nvGrpSpPr>
        <p:grpSpPr>
          <a:xfrm>
            <a:off x="6882259" y="6038960"/>
            <a:ext cx="359698" cy="359698"/>
            <a:chOff x="4474368" y="1549399"/>
            <a:chExt cx="1174751" cy="1174751"/>
          </a:xfrm>
        </p:grpSpPr>
        <p:grpSp>
          <p:nvGrpSpPr>
            <p:cNvPr id="8" name="Graphic 19">
              <a:extLst>
                <a:ext uri="{FF2B5EF4-FFF2-40B4-BE49-F238E27FC236}">
                  <a16:creationId xmlns:a16="http://schemas.microsoft.com/office/drawing/2014/main" id="{9DDC87EB-CB24-42B2-B92E-9960E15371F3}"/>
                </a:ext>
              </a:extLst>
            </p:cNvPr>
            <p:cNvGrpSpPr/>
            <p:nvPr/>
          </p:nvGrpSpPr>
          <p:grpSpPr>
            <a:xfrm>
              <a:off x="4474368" y="1549399"/>
              <a:ext cx="1174751" cy="1174751"/>
              <a:chOff x="4474368" y="1549399"/>
              <a:chExt cx="1174751" cy="1174751"/>
            </a:xfrm>
          </p:grpSpPr>
          <p:sp>
            <p:nvSpPr>
              <p:cNvPr id="11" name="Vrije vorm: vorm 10">
                <a:extLst>
                  <a:ext uri="{FF2B5EF4-FFF2-40B4-BE49-F238E27FC236}">
                    <a16:creationId xmlns:a16="http://schemas.microsoft.com/office/drawing/2014/main" id="{963FAA09-07AE-4FD0-8A13-3C286400F151}"/>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A3FF9456-5954-4897-ADB4-03879E5B65FA}"/>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3B327C79-AD70-43B0-A6B0-CFE0BFE79380}"/>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90CC76BB-A2BC-4074-8ADA-042882B2214C}"/>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8AD17AA4-A118-4D5F-96C6-158434E12BE3}"/>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1CD32945-73A7-4021-B491-EEBB14081970}"/>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22468C40-4F7E-42F3-AE67-621B4F725E14}"/>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1D93728C-CE22-4AF3-9307-38BB7C687A98}"/>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1DB3F2BA-455B-4A47-B5E4-E8B78C0EB7A3}"/>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841B296E-F29E-454B-8E21-D42E4573FCC2}"/>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FC9F4D2E-1596-486A-966D-C7E59C4F0267}"/>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990DA1B5-3456-43C9-8246-DB2B7F672F0F}"/>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DBAFE099-DC79-40B6-9DD4-50BFCD6AEEE1}"/>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1924A513-AA04-449D-8C9D-57E6FD62637D}"/>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D4184F57-BE32-47D7-95EC-59D457D2A2EA}"/>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514850E9-D803-417D-ACA9-DA37E7FDC9F2}"/>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7AAA4BD3-37C6-4C67-9E2D-2E68978CE6F3}"/>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C2DD9409-3FEE-47C9-A15C-8E88DC270EA4}"/>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D162A8F6-9077-4CF1-9427-C3904B342C56}"/>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FF7E842A-290D-4CAD-9D3E-F258F23A7689}"/>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226E2183-6F74-4229-A050-569CB5C866E2}"/>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D4604448-C8B5-4A45-9742-E209B11B86DD}"/>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6E8772F0-F5C4-4426-A567-E4BA62B6897B}"/>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5DFB479C-D3E6-4A22-9268-CFD3EB91D122}"/>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6119FE56-719E-4D25-9D40-3BFA42C1425D}"/>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0F036DBF-DF18-4242-8EDB-1E68D0CF5020}"/>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8D038090-DED7-4D24-A949-9EC1E85B25B9}"/>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27DA6C47-3717-442E-8CAF-A44C54CFAA36}"/>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2E7875CD-4A7F-41B6-A4F3-B4A829200C8B}"/>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4EAC9DCB-A9CC-491B-8219-493FAC3F55BA}"/>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9" name="Ovaal 8">
              <a:extLst>
                <a:ext uri="{FF2B5EF4-FFF2-40B4-BE49-F238E27FC236}">
                  <a16:creationId xmlns:a16="http://schemas.microsoft.com/office/drawing/2014/main" id="{4F18173F-5E5F-4CBC-9C4A-B6A5C8AB682E}"/>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5D5B7C26-D33E-4272-9E68-3B104E3F5C48}"/>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179982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303B60-9686-4F80-9713-569631E82EFD}"/>
              </a:ext>
            </a:extLst>
          </p:cNvPr>
          <p:cNvSpPr>
            <a:spLocks noGrp="1"/>
          </p:cNvSpPr>
          <p:nvPr>
            <p:ph type="title"/>
          </p:nvPr>
        </p:nvSpPr>
        <p:spPr/>
        <p:txBody>
          <a:bodyPr/>
          <a:lstStyle/>
          <a:p>
            <a:r>
              <a:rPr lang="nl-NL"/>
              <a:t>TECHNOLOGIES</a:t>
            </a:r>
            <a:endParaRPr lang="en-GB"/>
          </a:p>
        </p:txBody>
      </p:sp>
      <p:sp>
        <p:nvSpPr>
          <p:cNvPr id="6" name="Rechthoek 5">
            <a:extLst>
              <a:ext uri="{FF2B5EF4-FFF2-40B4-BE49-F238E27FC236}">
                <a16:creationId xmlns:a16="http://schemas.microsoft.com/office/drawing/2014/main" id="{2F95B2F1-C875-4978-B095-19E8CADAF390}"/>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29D4A15A-70D9-4CAB-A2F9-5D3C5724F2F2}"/>
              </a:ext>
            </a:extLst>
          </p:cNvPr>
          <p:cNvGraphicFramePr/>
          <p:nvPr>
            <p:extLst>
              <p:ext uri="{D42A27DB-BD31-4B8C-83A1-F6EECF244321}">
                <p14:modId xmlns:p14="http://schemas.microsoft.com/office/powerpoint/2010/main" val="3713514440"/>
              </p:ext>
            </p:extLst>
          </p:nvPr>
        </p:nvGraphicFramePr>
        <p:xfrm>
          <a:off x="838200" y="1825625"/>
          <a:ext cx="885785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jdelijke aanduiding voor dianummer 9">
            <a:extLst>
              <a:ext uri="{FF2B5EF4-FFF2-40B4-BE49-F238E27FC236}">
                <a16:creationId xmlns:a16="http://schemas.microsoft.com/office/drawing/2014/main" id="{2D5CB371-E470-4649-AE29-4B2C07EAEBC4}"/>
              </a:ext>
            </a:extLst>
          </p:cNvPr>
          <p:cNvSpPr>
            <a:spLocks noGrp="1"/>
          </p:cNvSpPr>
          <p:nvPr>
            <p:ph type="sldNum" sz="quarter" idx="12"/>
          </p:nvPr>
        </p:nvSpPr>
        <p:spPr/>
        <p:txBody>
          <a:bodyPr/>
          <a:lstStyle/>
          <a:p>
            <a:fld id="{F5939A27-64F2-4112-A53D-87E93CCC7A51}" type="slidenum">
              <a:rPr lang="en-GB" smtClean="0"/>
              <a:t>31</a:t>
            </a:fld>
            <a:endParaRPr lang="en-GB"/>
          </a:p>
        </p:txBody>
      </p:sp>
      <p:grpSp>
        <p:nvGrpSpPr>
          <p:cNvPr id="8" name="Groep 7">
            <a:extLst>
              <a:ext uri="{FF2B5EF4-FFF2-40B4-BE49-F238E27FC236}">
                <a16:creationId xmlns:a16="http://schemas.microsoft.com/office/drawing/2014/main" id="{B0A95A7B-964B-44DB-A7F9-51CD3325CFB0}"/>
              </a:ext>
            </a:extLst>
          </p:cNvPr>
          <p:cNvGrpSpPr>
            <a:grpSpLocks noChangeAspect="1"/>
          </p:cNvGrpSpPr>
          <p:nvPr/>
        </p:nvGrpSpPr>
        <p:grpSpPr>
          <a:xfrm>
            <a:off x="7303173" y="6038960"/>
            <a:ext cx="359698" cy="359698"/>
            <a:chOff x="4474368" y="1549399"/>
            <a:chExt cx="1174751" cy="1174751"/>
          </a:xfrm>
        </p:grpSpPr>
        <p:grpSp>
          <p:nvGrpSpPr>
            <p:cNvPr id="9" name="Graphic 19">
              <a:extLst>
                <a:ext uri="{FF2B5EF4-FFF2-40B4-BE49-F238E27FC236}">
                  <a16:creationId xmlns:a16="http://schemas.microsoft.com/office/drawing/2014/main" id="{6D8CEBF5-1FC6-49F0-A134-9ACB52F62B71}"/>
                </a:ext>
              </a:extLst>
            </p:cNvPr>
            <p:cNvGrpSpPr/>
            <p:nvPr/>
          </p:nvGrpSpPr>
          <p:grpSpPr>
            <a:xfrm>
              <a:off x="4474368" y="1549399"/>
              <a:ext cx="1174751" cy="1174751"/>
              <a:chOff x="4474368" y="1549399"/>
              <a:chExt cx="1174751" cy="1174751"/>
            </a:xfrm>
          </p:grpSpPr>
          <p:sp>
            <p:nvSpPr>
              <p:cNvPr id="13" name="Vrije vorm: vorm 12">
                <a:extLst>
                  <a:ext uri="{FF2B5EF4-FFF2-40B4-BE49-F238E27FC236}">
                    <a16:creationId xmlns:a16="http://schemas.microsoft.com/office/drawing/2014/main" id="{95997FDB-1595-4CCA-A9CC-E01E3F925F42}"/>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156B4215-F9BB-48D9-8D8C-989D7F6A7C63}"/>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CC27FE93-D9B0-43D9-9B59-E933E6B1B13B}"/>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E8B161DE-7817-4774-9367-BECDC9741158}"/>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0298E93E-A803-4A7B-B159-3AC3E177D2D1}"/>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8A1B3A70-FF0C-4E81-9265-045DFEE53D09}"/>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73BB51FD-C4A8-4BEF-B92A-27D56FF1BAA6}"/>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C6E3CB07-14F5-47A0-8E7B-87AE32BCEBCF}"/>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C4ACBE57-4825-4F0C-BE17-A2DBE0B556A3}"/>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06F825D2-8D32-420D-9722-63A6D7FAB5A0}"/>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4E5B7D42-9F06-4ED3-B868-3418B5A0EBF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15474CF2-ABE9-4825-8E7E-6F77271EB899}"/>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C12B8151-B0C6-4D6B-9052-17447294655A}"/>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527E300F-9187-4362-B444-7984F5E1DFA2}"/>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DC72B0F1-0ED3-4AB1-B75A-641CADC3F6EA}"/>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77473C94-D991-488C-A0A4-DAAEB6E8886B}"/>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B03CC7BE-0A26-4083-A7F5-CFAF231CAC07}"/>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35439121-8690-4D25-891D-971B20749C66}"/>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55DE71DC-3186-4D12-BCDA-7332C5D6BBBA}"/>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0F6B157A-8B44-492E-AE88-EEDE63A5279E}"/>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243CEFEB-3F1F-4E5C-A42E-0A5191DCEC3A}"/>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F7B638A0-CD79-43C2-AF09-D99764F1F46F}"/>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3397891F-38D7-4E54-BA4C-9387A3850FED}"/>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9D6C1ED4-B3D3-45EE-AFB0-671BB75B4944}"/>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CDA33A37-AA21-4EA3-B3B8-7FE697C436F8}"/>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C4A56FEC-1B2A-442A-A1D7-A2304C6EAF33}"/>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1A83A432-40E3-4385-9CE3-6D73A7377A8A}"/>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717FCC68-3150-4651-BC07-D50E0C24227F}"/>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401A1359-83A4-491B-B719-7FE44B3CC8C0}"/>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8844E0E1-DD07-4C22-9E04-5A19E5A1C33B}"/>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A6DC4D9B-F9C3-4F13-A4A6-D9220FD5B808}"/>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50969D5B-6EE7-4D66-A09D-AE959047723D}"/>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843718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descr="Afbeelding met lucht, vliegen, vlieger, buiten&#10;&#10;Automatisch gegenereerde beschrijving">
            <a:extLst>
              <a:ext uri="{FF2B5EF4-FFF2-40B4-BE49-F238E27FC236}">
                <a16:creationId xmlns:a16="http://schemas.microsoft.com/office/drawing/2014/main" id="{8643FB2F-3561-42BB-B245-7142C57EF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711" y="-5182"/>
            <a:ext cx="9510080" cy="6245562"/>
          </a:xfrm>
          <a:prstGeom prst="rect">
            <a:avLst/>
          </a:prstGeom>
        </p:spPr>
      </p:pic>
      <p:pic>
        <p:nvPicPr>
          <p:cNvPr id="1026" name="Picture 2" descr="Afbeeldingsresultaat voor emma maersk">
            <a:extLst>
              <a:ext uri="{FF2B5EF4-FFF2-40B4-BE49-F238E27FC236}">
                <a16:creationId xmlns:a16="http://schemas.microsoft.com/office/drawing/2014/main" id="{4ACA0E1B-4525-48DE-9BDB-9BE8F6FA17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36658"/>
          <a:stretch/>
        </p:blipFill>
        <p:spPr bwMode="auto">
          <a:xfrm>
            <a:off x="6913051" y="-5182"/>
            <a:ext cx="5278949" cy="2197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gulf valour">
            <a:extLst>
              <a:ext uri="{FF2B5EF4-FFF2-40B4-BE49-F238E27FC236}">
                <a16:creationId xmlns:a16="http://schemas.microsoft.com/office/drawing/2014/main" id="{4D28615D-BEED-443C-AD11-68FA571F2E1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8000" contrast="9000"/>
                    </a14:imgEffect>
                  </a14:imgLayer>
                </a14:imgProps>
              </a:ext>
              <a:ext uri="{28A0092B-C50C-407E-A947-70E740481C1C}">
                <a14:useLocalDpi xmlns:a14="http://schemas.microsoft.com/office/drawing/2010/main" val="0"/>
              </a:ext>
            </a:extLst>
          </a:blip>
          <a:srcRect t="13546" b="34526"/>
          <a:stretch/>
        </p:blipFill>
        <p:spPr bwMode="auto">
          <a:xfrm>
            <a:off x="6913052" y="2188169"/>
            <a:ext cx="5278948" cy="18303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beeldingsresultaat voor astrorunner">
            <a:extLst>
              <a:ext uri="{FF2B5EF4-FFF2-40B4-BE49-F238E27FC236}">
                <a16:creationId xmlns:a16="http://schemas.microsoft.com/office/drawing/2014/main" id="{967C65AD-4403-44DE-8A2C-1B917E9AC9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531" b="5073"/>
          <a:stretch/>
        </p:blipFill>
        <p:spPr bwMode="auto">
          <a:xfrm>
            <a:off x="6913052" y="3999669"/>
            <a:ext cx="5278948" cy="2233187"/>
          </a:xfrm>
          <a:prstGeom prst="rect">
            <a:avLst/>
          </a:prstGeom>
          <a:noFill/>
          <a:extLst>
            <a:ext uri="{909E8E84-426E-40DD-AFC4-6F175D3DCCD1}">
              <a14:hiddenFill xmlns:a14="http://schemas.microsoft.com/office/drawing/2010/main">
                <a:solidFill>
                  <a:srgbClr val="FFFFFF"/>
                </a:solidFill>
              </a14:hiddenFill>
            </a:ext>
          </a:extLst>
        </p:spPr>
      </p:pic>
      <p:sp>
        <p:nvSpPr>
          <p:cNvPr id="9" name="Rechthoek 8">
            <a:extLst>
              <a:ext uri="{FF2B5EF4-FFF2-40B4-BE49-F238E27FC236}">
                <a16:creationId xmlns:a16="http://schemas.microsoft.com/office/drawing/2014/main" id="{FD9AAA64-8222-47CE-8EFF-37E1B894D77A}"/>
              </a:ext>
            </a:extLst>
          </p:cNvPr>
          <p:cNvSpPr/>
          <p:nvPr/>
        </p:nvSpPr>
        <p:spPr>
          <a:xfrm>
            <a:off x="6913050" y="1782575"/>
            <a:ext cx="5278951" cy="298369"/>
          </a:xfrm>
          <a:prstGeom prst="rect">
            <a:avLst/>
          </a:prstGeom>
          <a:solidFill>
            <a:srgbClr val="1E90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436688" algn="l"/>
                <a:tab pos="4038600" algn="l"/>
              </a:tabLst>
            </a:pPr>
            <a:r>
              <a:rPr lang="nl-NL" sz="1600" err="1"/>
              <a:t>Length</a:t>
            </a:r>
            <a:r>
              <a:rPr lang="nl-NL" sz="1600"/>
              <a:t>: 397m	</a:t>
            </a:r>
            <a:r>
              <a:rPr lang="nl-NL" sz="1600" err="1"/>
              <a:t>Deadweight</a:t>
            </a:r>
            <a:r>
              <a:rPr lang="nl-NL" sz="1600"/>
              <a:t>: 156907 ton	12 knots </a:t>
            </a:r>
            <a:endParaRPr lang="en-GB" sz="1600"/>
          </a:p>
        </p:txBody>
      </p:sp>
      <p:sp>
        <p:nvSpPr>
          <p:cNvPr id="14" name="Rechthoek 13">
            <a:extLst>
              <a:ext uri="{FF2B5EF4-FFF2-40B4-BE49-F238E27FC236}">
                <a16:creationId xmlns:a16="http://schemas.microsoft.com/office/drawing/2014/main" id="{E28B316B-2156-481E-AB48-BD7D186DF7C4}"/>
              </a:ext>
            </a:extLst>
          </p:cNvPr>
          <p:cNvSpPr/>
          <p:nvPr/>
        </p:nvSpPr>
        <p:spPr>
          <a:xfrm>
            <a:off x="6913052" y="3706564"/>
            <a:ext cx="5278950" cy="298369"/>
          </a:xfrm>
          <a:prstGeom prst="rect">
            <a:avLst/>
          </a:prstGeom>
          <a:solidFill>
            <a:srgbClr val="008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436688" algn="l"/>
                <a:tab pos="4038600" algn="l"/>
              </a:tabLst>
            </a:pPr>
            <a:r>
              <a:rPr lang="nl-NL" sz="1600" err="1"/>
              <a:t>Length</a:t>
            </a:r>
            <a:r>
              <a:rPr lang="nl-NL" sz="1600"/>
              <a:t>: 249m	</a:t>
            </a:r>
            <a:r>
              <a:rPr lang="nl-NL" sz="1600" err="1"/>
              <a:t>Deadweight</a:t>
            </a:r>
            <a:r>
              <a:rPr lang="nl-NL" sz="1600"/>
              <a:t>: 114900 ton	15 knots </a:t>
            </a:r>
            <a:endParaRPr lang="en-GB" sz="1600"/>
          </a:p>
        </p:txBody>
      </p:sp>
      <p:sp>
        <p:nvSpPr>
          <p:cNvPr id="15" name="Rechthoek 14">
            <a:extLst>
              <a:ext uri="{FF2B5EF4-FFF2-40B4-BE49-F238E27FC236}">
                <a16:creationId xmlns:a16="http://schemas.microsoft.com/office/drawing/2014/main" id="{D0091B7D-5D15-4B98-B065-005F204BA911}"/>
              </a:ext>
            </a:extLst>
          </p:cNvPr>
          <p:cNvSpPr/>
          <p:nvPr/>
        </p:nvSpPr>
        <p:spPr>
          <a:xfrm>
            <a:off x="6913052" y="5848273"/>
            <a:ext cx="5278950" cy="298369"/>
          </a:xfrm>
          <a:prstGeom prst="rect">
            <a:avLst/>
          </a:prstGeom>
          <a:solidFill>
            <a:srgbClr val="FDA50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436688" algn="l"/>
                <a:tab pos="4038600" algn="l"/>
              </a:tabLst>
            </a:pPr>
            <a:r>
              <a:rPr lang="nl-NL" sz="1600" err="1"/>
              <a:t>Length</a:t>
            </a:r>
            <a:r>
              <a:rPr lang="nl-NL" sz="1600"/>
              <a:t>: 142m	</a:t>
            </a:r>
            <a:r>
              <a:rPr lang="nl-NL" sz="1600" err="1"/>
              <a:t>Deadweight</a:t>
            </a:r>
            <a:r>
              <a:rPr lang="nl-NL" sz="1600"/>
              <a:t>: 9543 ton	15 knots</a:t>
            </a:r>
            <a:endParaRPr lang="en-GB" sz="1600"/>
          </a:p>
        </p:txBody>
      </p:sp>
      <p:sp>
        <p:nvSpPr>
          <p:cNvPr id="2" name="Tijdelijke aanduiding voor dianummer 1">
            <a:extLst>
              <a:ext uri="{FF2B5EF4-FFF2-40B4-BE49-F238E27FC236}">
                <a16:creationId xmlns:a16="http://schemas.microsoft.com/office/drawing/2014/main" id="{F12C8EAD-0BBE-43EF-A08B-2521E4F95506}"/>
              </a:ext>
            </a:extLst>
          </p:cNvPr>
          <p:cNvSpPr>
            <a:spLocks noGrp="1"/>
          </p:cNvSpPr>
          <p:nvPr>
            <p:ph type="sldNum" sz="quarter" idx="12"/>
          </p:nvPr>
        </p:nvSpPr>
        <p:spPr/>
        <p:txBody>
          <a:bodyPr/>
          <a:lstStyle/>
          <a:p>
            <a:fld id="{F5939A27-64F2-4112-A53D-87E93CCC7A51}" type="slidenum">
              <a:rPr lang="en-GB" smtClean="0"/>
              <a:t>32</a:t>
            </a:fld>
            <a:endParaRPr lang="en-GB"/>
          </a:p>
        </p:txBody>
      </p:sp>
      <p:sp>
        <p:nvSpPr>
          <p:cNvPr id="47" name="Rechthoek 46">
            <a:extLst>
              <a:ext uri="{FF2B5EF4-FFF2-40B4-BE49-F238E27FC236}">
                <a16:creationId xmlns:a16="http://schemas.microsoft.com/office/drawing/2014/main" id="{30E76634-C7C5-4246-83A7-131695EC68C6}"/>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ep 11">
            <a:extLst>
              <a:ext uri="{FF2B5EF4-FFF2-40B4-BE49-F238E27FC236}">
                <a16:creationId xmlns:a16="http://schemas.microsoft.com/office/drawing/2014/main" id="{8A1E847E-E15E-47F2-8570-4F1D208156A1}"/>
              </a:ext>
            </a:extLst>
          </p:cNvPr>
          <p:cNvGrpSpPr>
            <a:grpSpLocks noChangeAspect="1"/>
          </p:cNvGrpSpPr>
          <p:nvPr/>
        </p:nvGrpSpPr>
        <p:grpSpPr>
          <a:xfrm>
            <a:off x="8232085" y="6038960"/>
            <a:ext cx="359698" cy="359698"/>
            <a:chOff x="4474368" y="1549399"/>
            <a:chExt cx="1174751" cy="1174751"/>
          </a:xfrm>
        </p:grpSpPr>
        <p:grpSp>
          <p:nvGrpSpPr>
            <p:cNvPr id="13" name="Graphic 19">
              <a:extLst>
                <a:ext uri="{FF2B5EF4-FFF2-40B4-BE49-F238E27FC236}">
                  <a16:creationId xmlns:a16="http://schemas.microsoft.com/office/drawing/2014/main" id="{82DB3453-358D-4D9D-84EB-F91BB7C09748}"/>
                </a:ext>
              </a:extLst>
            </p:cNvPr>
            <p:cNvGrpSpPr/>
            <p:nvPr/>
          </p:nvGrpSpPr>
          <p:grpSpPr>
            <a:xfrm>
              <a:off x="4474368" y="1549399"/>
              <a:ext cx="1174751" cy="1174751"/>
              <a:chOff x="4474368" y="1549399"/>
              <a:chExt cx="1174751" cy="1174751"/>
            </a:xfrm>
          </p:grpSpPr>
          <p:sp>
            <p:nvSpPr>
              <p:cNvPr id="18" name="Vrije vorm: vorm 17">
                <a:extLst>
                  <a:ext uri="{FF2B5EF4-FFF2-40B4-BE49-F238E27FC236}">
                    <a16:creationId xmlns:a16="http://schemas.microsoft.com/office/drawing/2014/main" id="{912B6547-8B11-4303-91C6-7FFA5EFC591C}"/>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6BF780EF-6D06-4FC4-A0B3-4A92C2F7EAAE}"/>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7EF50B83-1F67-4B21-8DB6-70F920002DE6}"/>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CFFC3995-7DE5-449D-B09D-C0A288A474B2}"/>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298A6902-B662-4AC0-8748-35F86392396F}"/>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91197CDE-5B80-4E41-A76B-E6212BEB9F85}"/>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601A18B0-6300-415A-B25A-55B130F3DA2D}"/>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F2AE98E9-B055-4B3A-8DAA-ECB43597C25C}"/>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770695FE-4691-4E18-9F39-65D5EAE1C184}"/>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DBFD1356-F88C-4548-809D-5B5F60B3E9DE}"/>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DB1323E4-7371-4BF8-ADEE-AC5001461083}"/>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58297883-A636-485F-850E-9A1612E0D468}"/>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D3DB26A5-EDD8-489B-99CA-AD100E1D9F38}"/>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3373036A-18C1-41AE-847C-F226311707C4}"/>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88EE0B9A-8EDC-44EF-A86D-3082ABD94ECC}"/>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DBFD9272-FF01-45D7-8794-5C0D9FD63A5A}"/>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C35A6C3A-B683-460A-98A8-70DD685A79FA}"/>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6429DD23-20F0-4555-B3D4-8EC7E214513B}"/>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3921B2E9-0780-4719-825E-B98FD46A065C}"/>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C4147282-94C6-486F-9C89-0FC7192B47A3}"/>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C35E0820-E061-4CFE-A40C-E4AF12E8D2D9}"/>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B0643280-F6A1-4A30-AD45-669F740F50DF}"/>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CBBBDD38-5554-42C9-A716-0529F931B346}"/>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EB860B50-BCBD-49B0-BF38-560ECCBC5329}"/>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162E99EB-9A68-45F3-9EB7-2CF3F08CB3FB}"/>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5090ABE7-8905-4623-A55E-EA678D591636}"/>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9EF5A98C-480E-43DB-87C6-13A1A9B8ED62}"/>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4E56D64D-7CB7-4EEA-81FC-B06372A1937E}"/>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30BFF389-DFCB-47A5-A896-735C1985A8D9}"/>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5A6FB27F-085B-496D-A7DC-515084A675EF}"/>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6" name="Ovaal 15">
              <a:extLst>
                <a:ext uri="{FF2B5EF4-FFF2-40B4-BE49-F238E27FC236}">
                  <a16:creationId xmlns:a16="http://schemas.microsoft.com/office/drawing/2014/main" id="{B2A830D4-32A2-41F4-874E-09661E293105}"/>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al 16">
              <a:extLst>
                <a:ext uri="{FF2B5EF4-FFF2-40B4-BE49-F238E27FC236}">
                  <a16:creationId xmlns:a16="http://schemas.microsoft.com/office/drawing/2014/main" id="{29AF5169-BBB5-4191-8C12-64B595CD5763}"/>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225023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Afbeelding 17" descr="Afbeelding met lucht, vliegen, vlieger, buiten&#10;&#10;Automatisch gegenereerde beschrijving">
            <a:extLst>
              <a:ext uri="{FF2B5EF4-FFF2-40B4-BE49-F238E27FC236}">
                <a16:creationId xmlns:a16="http://schemas.microsoft.com/office/drawing/2014/main" id="{6B30192D-A125-4171-820E-7C2DCB51A235}"/>
              </a:ext>
            </a:extLst>
          </p:cNvPr>
          <p:cNvPicPr>
            <a:picLocks noChangeAspect="1"/>
          </p:cNvPicPr>
          <p:nvPr/>
        </p:nvPicPr>
        <p:blipFill>
          <a:blip r:embed="rId3">
            <a:alphaModFix amt="32000"/>
            <a:extLst>
              <a:ext uri="{28A0092B-C50C-407E-A947-70E740481C1C}">
                <a14:useLocalDpi xmlns:a14="http://schemas.microsoft.com/office/drawing/2010/main" val="0"/>
              </a:ext>
            </a:extLst>
          </a:blip>
          <a:stretch>
            <a:fillRect/>
          </a:stretch>
        </p:blipFill>
        <p:spPr>
          <a:xfrm>
            <a:off x="-32658" y="-1799690"/>
            <a:ext cx="12224658" cy="8028309"/>
          </a:xfrm>
          <a:prstGeom prst="rect">
            <a:avLst/>
          </a:prstGeom>
        </p:spPr>
      </p:pic>
      <p:sp>
        <p:nvSpPr>
          <p:cNvPr id="15" name="Tekstballon: rechthoek met afgeronde hoeken 14">
            <a:extLst>
              <a:ext uri="{FF2B5EF4-FFF2-40B4-BE49-F238E27FC236}">
                <a16:creationId xmlns:a16="http://schemas.microsoft.com/office/drawing/2014/main" id="{E79DCD9F-9914-4391-9269-7D9EB5820950}"/>
              </a:ext>
            </a:extLst>
          </p:cNvPr>
          <p:cNvSpPr/>
          <p:nvPr/>
        </p:nvSpPr>
        <p:spPr>
          <a:xfrm rot="16200000" flipH="1">
            <a:off x="6243893" y="-637745"/>
            <a:ext cx="544284" cy="10027612"/>
          </a:xfrm>
          <a:custGeom>
            <a:avLst/>
            <a:gdLst>
              <a:gd name="connsiteX0" fmla="*/ 0 w 544284"/>
              <a:gd name="connsiteY0" fmla="*/ 90716 h 9699172"/>
              <a:gd name="connsiteX1" fmla="*/ 90716 w 544284"/>
              <a:gd name="connsiteY1" fmla="*/ 0 h 9699172"/>
              <a:gd name="connsiteX2" fmla="*/ 317499 w 544284"/>
              <a:gd name="connsiteY2" fmla="*/ 0 h 9699172"/>
              <a:gd name="connsiteX3" fmla="*/ 317499 w 544284"/>
              <a:gd name="connsiteY3" fmla="*/ 0 h 9699172"/>
              <a:gd name="connsiteX4" fmla="*/ 453570 w 544284"/>
              <a:gd name="connsiteY4" fmla="*/ 0 h 9699172"/>
              <a:gd name="connsiteX5" fmla="*/ 453568 w 544284"/>
              <a:gd name="connsiteY5" fmla="*/ 0 h 9699172"/>
              <a:gd name="connsiteX6" fmla="*/ 544284 w 544284"/>
              <a:gd name="connsiteY6" fmla="*/ 90716 h 9699172"/>
              <a:gd name="connsiteX7" fmla="*/ 544284 w 544284"/>
              <a:gd name="connsiteY7" fmla="*/ 5657850 h 9699172"/>
              <a:gd name="connsiteX8" fmla="*/ 544284 w 544284"/>
              <a:gd name="connsiteY8" fmla="*/ 5657850 h 9699172"/>
              <a:gd name="connsiteX9" fmla="*/ 544284 w 544284"/>
              <a:gd name="connsiteY9" fmla="*/ 8082643 h 9699172"/>
              <a:gd name="connsiteX10" fmla="*/ 544284 w 544284"/>
              <a:gd name="connsiteY10" fmla="*/ 9608456 h 9699172"/>
              <a:gd name="connsiteX11" fmla="*/ 453568 w 544284"/>
              <a:gd name="connsiteY11" fmla="*/ 9699172 h 9699172"/>
              <a:gd name="connsiteX12" fmla="*/ 453570 w 544284"/>
              <a:gd name="connsiteY12" fmla="*/ 9699172 h 9699172"/>
              <a:gd name="connsiteX13" fmla="*/ 469521 w 544284"/>
              <a:gd name="connsiteY13" fmla="*/ 9875212 h 9699172"/>
              <a:gd name="connsiteX14" fmla="*/ 317499 w 544284"/>
              <a:gd name="connsiteY14" fmla="*/ 9699172 h 9699172"/>
              <a:gd name="connsiteX15" fmla="*/ 90716 w 544284"/>
              <a:gd name="connsiteY15" fmla="*/ 9699172 h 9699172"/>
              <a:gd name="connsiteX16" fmla="*/ 0 w 544284"/>
              <a:gd name="connsiteY16" fmla="*/ 9608456 h 9699172"/>
              <a:gd name="connsiteX17" fmla="*/ 0 w 544284"/>
              <a:gd name="connsiteY17" fmla="*/ 8082643 h 9699172"/>
              <a:gd name="connsiteX18" fmla="*/ 0 w 544284"/>
              <a:gd name="connsiteY18" fmla="*/ 5657850 h 9699172"/>
              <a:gd name="connsiteX19" fmla="*/ 0 w 544284"/>
              <a:gd name="connsiteY19" fmla="*/ 5657850 h 9699172"/>
              <a:gd name="connsiteX20" fmla="*/ 0 w 544284"/>
              <a:gd name="connsiteY20" fmla="*/ 90716 h 9699172"/>
              <a:gd name="connsiteX0" fmla="*/ 0 w 544284"/>
              <a:gd name="connsiteY0" fmla="*/ 90716 h 9875212"/>
              <a:gd name="connsiteX1" fmla="*/ 90716 w 544284"/>
              <a:gd name="connsiteY1" fmla="*/ 0 h 9875212"/>
              <a:gd name="connsiteX2" fmla="*/ 317499 w 544284"/>
              <a:gd name="connsiteY2" fmla="*/ 0 h 9875212"/>
              <a:gd name="connsiteX3" fmla="*/ 317499 w 544284"/>
              <a:gd name="connsiteY3" fmla="*/ 0 h 9875212"/>
              <a:gd name="connsiteX4" fmla="*/ 453570 w 544284"/>
              <a:gd name="connsiteY4" fmla="*/ 0 h 9875212"/>
              <a:gd name="connsiteX5" fmla="*/ 453568 w 544284"/>
              <a:gd name="connsiteY5" fmla="*/ 0 h 9875212"/>
              <a:gd name="connsiteX6" fmla="*/ 544284 w 544284"/>
              <a:gd name="connsiteY6" fmla="*/ 90716 h 9875212"/>
              <a:gd name="connsiteX7" fmla="*/ 544284 w 544284"/>
              <a:gd name="connsiteY7" fmla="*/ 5657850 h 9875212"/>
              <a:gd name="connsiteX8" fmla="*/ 544284 w 544284"/>
              <a:gd name="connsiteY8" fmla="*/ 5657850 h 9875212"/>
              <a:gd name="connsiteX9" fmla="*/ 544284 w 544284"/>
              <a:gd name="connsiteY9" fmla="*/ 8082643 h 9875212"/>
              <a:gd name="connsiteX10" fmla="*/ 544284 w 544284"/>
              <a:gd name="connsiteY10" fmla="*/ 9608456 h 9875212"/>
              <a:gd name="connsiteX11" fmla="*/ 453568 w 544284"/>
              <a:gd name="connsiteY11" fmla="*/ 9699172 h 9875212"/>
              <a:gd name="connsiteX12" fmla="*/ 453570 w 544284"/>
              <a:gd name="connsiteY12" fmla="*/ 9699172 h 9875212"/>
              <a:gd name="connsiteX13" fmla="*/ 469521 w 544284"/>
              <a:gd name="connsiteY13" fmla="*/ 9875212 h 9875212"/>
              <a:gd name="connsiteX14" fmla="*/ 339270 w 544284"/>
              <a:gd name="connsiteY14" fmla="*/ 9699172 h 9875212"/>
              <a:gd name="connsiteX15" fmla="*/ 90716 w 544284"/>
              <a:gd name="connsiteY15" fmla="*/ 9699172 h 9875212"/>
              <a:gd name="connsiteX16" fmla="*/ 0 w 544284"/>
              <a:gd name="connsiteY16" fmla="*/ 9608456 h 9875212"/>
              <a:gd name="connsiteX17" fmla="*/ 0 w 544284"/>
              <a:gd name="connsiteY17" fmla="*/ 8082643 h 9875212"/>
              <a:gd name="connsiteX18" fmla="*/ 0 w 544284"/>
              <a:gd name="connsiteY18" fmla="*/ 5657850 h 9875212"/>
              <a:gd name="connsiteX19" fmla="*/ 0 w 544284"/>
              <a:gd name="connsiteY19" fmla="*/ 5657850 h 9875212"/>
              <a:gd name="connsiteX20" fmla="*/ 0 w 544284"/>
              <a:gd name="connsiteY20" fmla="*/ 90716 h 987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284" h="9875212">
                <a:moveTo>
                  <a:pt x="0" y="90716"/>
                </a:moveTo>
                <a:cubicBezTo>
                  <a:pt x="0" y="40615"/>
                  <a:pt x="40615" y="0"/>
                  <a:pt x="90716" y="0"/>
                </a:cubicBezTo>
                <a:lnTo>
                  <a:pt x="317499" y="0"/>
                </a:lnTo>
                <a:lnTo>
                  <a:pt x="317499" y="0"/>
                </a:lnTo>
                <a:lnTo>
                  <a:pt x="453570" y="0"/>
                </a:lnTo>
                <a:lnTo>
                  <a:pt x="453568" y="0"/>
                </a:lnTo>
                <a:cubicBezTo>
                  <a:pt x="503669" y="0"/>
                  <a:pt x="544284" y="40615"/>
                  <a:pt x="544284" y="90716"/>
                </a:cubicBezTo>
                <a:lnTo>
                  <a:pt x="544284" y="5657850"/>
                </a:lnTo>
                <a:lnTo>
                  <a:pt x="544284" y="5657850"/>
                </a:lnTo>
                <a:lnTo>
                  <a:pt x="544284" y="8082643"/>
                </a:lnTo>
                <a:lnTo>
                  <a:pt x="544284" y="9608456"/>
                </a:lnTo>
                <a:cubicBezTo>
                  <a:pt x="544284" y="9658557"/>
                  <a:pt x="503669" y="9699172"/>
                  <a:pt x="453568" y="9699172"/>
                </a:cubicBezTo>
                <a:lnTo>
                  <a:pt x="453570" y="9699172"/>
                </a:lnTo>
                <a:lnTo>
                  <a:pt x="469521" y="9875212"/>
                </a:lnTo>
                <a:lnTo>
                  <a:pt x="339270" y="9699172"/>
                </a:lnTo>
                <a:lnTo>
                  <a:pt x="90716" y="9699172"/>
                </a:lnTo>
                <a:cubicBezTo>
                  <a:pt x="40615" y="9699172"/>
                  <a:pt x="0" y="9658557"/>
                  <a:pt x="0" y="9608456"/>
                </a:cubicBezTo>
                <a:lnTo>
                  <a:pt x="0" y="8082643"/>
                </a:lnTo>
                <a:lnTo>
                  <a:pt x="0" y="5657850"/>
                </a:lnTo>
                <a:lnTo>
                  <a:pt x="0" y="5657850"/>
                </a:lnTo>
                <a:lnTo>
                  <a:pt x="0" y="9071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ballon: rechthoek met afgeronde hoeken 13">
            <a:extLst>
              <a:ext uri="{FF2B5EF4-FFF2-40B4-BE49-F238E27FC236}">
                <a16:creationId xmlns:a16="http://schemas.microsoft.com/office/drawing/2014/main" id="{7C1005DF-706B-494F-9A64-2B07282AF36A}"/>
              </a:ext>
            </a:extLst>
          </p:cNvPr>
          <p:cNvSpPr/>
          <p:nvPr/>
        </p:nvSpPr>
        <p:spPr>
          <a:xfrm rot="16200000" flipH="1">
            <a:off x="8635414" y="3352787"/>
            <a:ext cx="309600" cy="5127170"/>
          </a:xfrm>
          <a:prstGeom prst="wedgeRoundRectCallout">
            <a:avLst>
              <a:gd name="adj1" fmla="val 41716"/>
              <a:gd name="adj2" fmla="val 52052"/>
              <a:gd name="adj3" fmla="val 16667"/>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kstballon: rechthoek met afgeronde hoeken 12">
            <a:extLst>
              <a:ext uri="{FF2B5EF4-FFF2-40B4-BE49-F238E27FC236}">
                <a16:creationId xmlns:a16="http://schemas.microsoft.com/office/drawing/2014/main" id="{FFE8F60C-32E1-4ADD-8ECB-6BF8CF2BF4D1}"/>
              </a:ext>
            </a:extLst>
          </p:cNvPr>
          <p:cNvSpPr/>
          <p:nvPr/>
        </p:nvSpPr>
        <p:spPr>
          <a:xfrm rot="16200000" flipH="1">
            <a:off x="9060174" y="453941"/>
            <a:ext cx="309166" cy="4278087"/>
          </a:xfrm>
          <a:prstGeom prst="wedgeRoundRectCallout">
            <a:avLst>
              <a:gd name="adj1" fmla="val 45222"/>
              <a:gd name="adj2" fmla="val 53046"/>
              <a:gd name="adj3" fmla="val 16667"/>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kstballon: rechthoek met afgeronde hoeken 11">
            <a:extLst>
              <a:ext uri="{FF2B5EF4-FFF2-40B4-BE49-F238E27FC236}">
                <a16:creationId xmlns:a16="http://schemas.microsoft.com/office/drawing/2014/main" id="{72BCCF20-1706-4E59-AC13-95ABD7319FF4}"/>
              </a:ext>
            </a:extLst>
          </p:cNvPr>
          <p:cNvSpPr/>
          <p:nvPr/>
        </p:nvSpPr>
        <p:spPr>
          <a:xfrm rot="5400000">
            <a:off x="5641842" y="242121"/>
            <a:ext cx="309603" cy="9916888"/>
          </a:xfrm>
          <a:prstGeom prst="wedgeRoundRectCallout">
            <a:avLst>
              <a:gd name="adj1" fmla="val 38200"/>
              <a:gd name="adj2" fmla="val 51559"/>
              <a:gd name="adj3" fmla="val 16667"/>
            </a:avLst>
          </a:prstGeom>
          <a:solidFill>
            <a:schemeClr val="bg2">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kstballon: rechthoek met afgeronde hoeken 9">
            <a:extLst>
              <a:ext uri="{FF2B5EF4-FFF2-40B4-BE49-F238E27FC236}">
                <a16:creationId xmlns:a16="http://schemas.microsoft.com/office/drawing/2014/main" id="{5FD5D182-BDEF-4C25-A50B-F259B8C5C1EF}"/>
              </a:ext>
            </a:extLst>
          </p:cNvPr>
          <p:cNvSpPr/>
          <p:nvPr/>
        </p:nvSpPr>
        <p:spPr>
          <a:xfrm rot="5400000">
            <a:off x="3870850" y="-26920"/>
            <a:ext cx="543600" cy="6889386"/>
          </a:xfrm>
          <a:custGeom>
            <a:avLst/>
            <a:gdLst>
              <a:gd name="connsiteX0" fmla="*/ 0 w 543600"/>
              <a:gd name="connsiteY0" fmla="*/ 90602 h 6574970"/>
              <a:gd name="connsiteX1" fmla="*/ 90602 w 543600"/>
              <a:gd name="connsiteY1" fmla="*/ 0 h 6574970"/>
              <a:gd name="connsiteX2" fmla="*/ 317100 w 543600"/>
              <a:gd name="connsiteY2" fmla="*/ 0 h 6574970"/>
              <a:gd name="connsiteX3" fmla="*/ 317100 w 543600"/>
              <a:gd name="connsiteY3" fmla="*/ 0 h 6574970"/>
              <a:gd name="connsiteX4" fmla="*/ 453000 w 543600"/>
              <a:gd name="connsiteY4" fmla="*/ 0 h 6574970"/>
              <a:gd name="connsiteX5" fmla="*/ 452998 w 543600"/>
              <a:gd name="connsiteY5" fmla="*/ 0 h 6574970"/>
              <a:gd name="connsiteX6" fmla="*/ 543600 w 543600"/>
              <a:gd name="connsiteY6" fmla="*/ 90602 h 6574970"/>
              <a:gd name="connsiteX7" fmla="*/ 543600 w 543600"/>
              <a:gd name="connsiteY7" fmla="*/ 3835399 h 6574970"/>
              <a:gd name="connsiteX8" fmla="*/ 543600 w 543600"/>
              <a:gd name="connsiteY8" fmla="*/ 3835399 h 6574970"/>
              <a:gd name="connsiteX9" fmla="*/ 543600 w 543600"/>
              <a:gd name="connsiteY9" fmla="*/ 5479142 h 6574970"/>
              <a:gd name="connsiteX10" fmla="*/ 543600 w 543600"/>
              <a:gd name="connsiteY10" fmla="*/ 6484368 h 6574970"/>
              <a:gd name="connsiteX11" fmla="*/ 452998 w 543600"/>
              <a:gd name="connsiteY11" fmla="*/ 6574970 h 6574970"/>
              <a:gd name="connsiteX12" fmla="*/ 453000 w 543600"/>
              <a:gd name="connsiteY12" fmla="*/ 6574970 h 6574970"/>
              <a:gd name="connsiteX13" fmla="*/ 465838 w 543600"/>
              <a:gd name="connsiteY13" fmla="*/ 6715214 h 6574970"/>
              <a:gd name="connsiteX14" fmla="*/ 317100 w 543600"/>
              <a:gd name="connsiteY14" fmla="*/ 6574970 h 6574970"/>
              <a:gd name="connsiteX15" fmla="*/ 90602 w 543600"/>
              <a:gd name="connsiteY15" fmla="*/ 6574970 h 6574970"/>
              <a:gd name="connsiteX16" fmla="*/ 0 w 543600"/>
              <a:gd name="connsiteY16" fmla="*/ 6484368 h 6574970"/>
              <a:gd name="connsiteX17" fmla="*/ 0 w 543600"/>
              <a:gd name="connsiteY17" fmla="*/ 5479142 h 6574970"/>
              <a:gd name="connsiteX18" fmla="*/ 0 w 543600"/>
              <a:gd name="connsiteY18" fmla="*/ 3835399 h 6574970"/>
              <a:gd name="connsiteX19" fmla="*/ 0 w 543600"/>
              <a:gd name="connsiteY19" fmla="*/ 3835399 h 6574970"/>
              <a:gd name="connsiteX20" fmla="*/ 0 w 543600"/>
              <a:gd name="connsiteY20" fmla="*/ 90602 h 6574970"/>
              <a:gd name="connsiteX0" fmla="*/ 0 w 543600"/>
              <a:gd name="connsiteY0" fmla="*/ 90602 h 6715214"/>
              <a:gd name="connsiteX1" fmla="*/ 90602 w 543600"/>
              <a:gd name="connsiteY1" fmla="*/ 0 h 6715214"/>
              <a:gd name="connsiteX2" fmla="*/ 317100 w 543600"/>
              <a:gd name="connsiteY2" fmla="*/ 0 h 6715214"/>
              <a:gd name="connsiteX3" fmla="*/ 317100 w 543600"/>
              <a:gd name="connsiteY3" fmla="*/ 0 h 6715214"/>
              <a:gd name="connsiteX4" fmla="*/ 453000 w 543600"/>
              <a:gd name="connsiteY4" fmla="*/ 0 h 6715214"/>
              <a:gd name="connsiteX5" fmla="*/ 452998 w 543600"/>
              <a:gd name="connsiteY5" fmla="*/ 0 h 6715214"/>
              <a:gd name="connsiteX6" fmla="*/ 543600 w 543600"/>
              <a:gd name="connsiteY6" fmla="*/ 90602 h 6715214"/>
              <a:gd name="connsiteX7" fmla="*/ 543600 w 543600"/>
              <a:gd name="connsiteY7" fmla="*/ 3835399 h 6715214"/>
              <a:gd name="connsiteX8" fmla="*/ 543600 w 543600"/>
              <a:gd name="connsiteY8" fmla="*/ 3835399 h 6715214"/>
              <a:gd name="connsiteX9" fmla="*/ 543600 w 543600"/>
              <a:gd name="connsiteY9" fmla="*/ 5479142 h 6715214"/>
              <a:gd name="connsiteX10" fmla="*/ 543600 w 543600"/>
              <a:gd name="connsiteY10" fmla="*/ 6484368 h 6715214"/>
              <a:gd name="connsiteX11" fmla="*/ 452998 w 543600"/>
              <a:gd name="connsiteY11" fmla="*/ 6574970 h 6715214"/>
              <a:gd name="connsiteX12" fmla="*/ 453000 w 543600"/>
              <a:gd name="connsiteY12" fmla="*/ 6574970 h 6715214"/>
              <a:gd name="connsiteX13" fmla="*/ 465838 w 543600"/>
              <a:gd name="connsiteY13" fmla="*/ 6715214 h 6715214"/>
              <a:gd name="connsiteX14" fmla="*/ 349757 w 543600"/>
              <a:gd name="connsiteY14" fmla="*/ 6574970 h 6715214"/>
              <a:gd name="connsiteX15" fmla="*/ 90602 w 543600"/>
              <a:gd name="connsiteY15" fmla="*/ 6574970 h 6715214"/>
              <a:gd name="connsiteX16" fmla="*/ 0 w 543600"/>
              <a:gd name="connsiteY16" fmla="*/ 6484368 h 6715214"/>
              <a:gd name="connsiteX17" fmla="*/ 0 w 543600"/>
              <a:gd name="connsiteY17" fmla="*/ 5479142 h 6715214"/>
              <a:gd name="connsiteX18" fmla="*/ 0 w 543600"/>
              <a:gd name="connsiteY18" fmla="*/ 3835399 h 6715214"/>
              <a:gd name="connsiteX19" fmla="*/ 0 w 543600"/>
              <a:gd name="connsiteY19" fmla="*/ 3835399 h 6715214"/>
              <a:gd name="connsiteX20" fmla="*/ 0 w 543600"/>
              <a:gd name="connsiteY20" fmla="*/ 90602 h 67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3600" h="6715214">
                <a:moveTo>
                  <a:pt x="0" y="90602"/>
                </a:moveTo>
                <a:cubicBezTo>
                  <a:pt x="0" y="40564"/>
                  <a:pt x="40564" y="0"/>
                  <a:pt x="90602" y="0"/>
                </a:cubicBezTo>
                <a:lnTo>
                  <a:pt x="317100" y="0"/>
                </a:lnTo>
                <a:lnTo>
                  <a:pt x="317100" y="0"/>
                </a:lnTo>
                <a:lnTo>
                  <a:pt x="453000" y="0"/>
                </a:lnTo>
                <a:lnTo>
                  <a:pt x="452998" y="0"/>
                </a:lnTo>
                <a:cubicBezTo>
                  <a:pt x="503036" y="0"/>
                  <a:pt x="543600" y="40564"/>
                  <a:pt x="543600" y="90602"/>
                </a:cubicBezTo>
                <a:lnTo>
                  <a:pt x="543600" y="3835399"/>
                </a:lnTo>
                <a:lnTo>
                  <a:pt x="543600" y="3835399"/>
                </a:lnTo>
                <a:lnTo>
                  <a:pt x="543600" y="5479142"/>
                </a:lnTo>
                <a:lnTo>
                  <a:pt x="543600" y="6484368"/>
                </a:lnTo>
                <a:cubicBezTo>
                  <a:pt x="543600" y="6534406"/>
                  <a:pt x="503036" y="6574970"/>
                  <a:pt x="452998" y="6574970"/>
                </a:cubicBezTo>
                <a:lnTo>
                  <a:pt x="453000" y="6574970"/>
                </a:lnTo>
                <a:lnTo>
                  <a:pt x="465838" y="6715214"/>
                </a:lnTo>
                <a:lnTo>
                  <a:pt x="349757" y="6574970"/>
                </a:lnTo>
                <a:lnTo>
                  <a:pt x="90602" y="6574970"/>
                </a:lnTo>
                <a:cubicBezTo>
                  <a:pt x="40564" y="6574970"/>
                  <a:pt x="0" y="6534406"/>
                  <a:pt x="0" y="6484368"/>
                </a:cubicBezTo>
                <a:lnTo>
                  <a:pt x="0" y="5479142"/>
                </a:lnTo>
                <a:lnTo>
                  <a:pt x="0" y="3835399"/>
                </a:lnTo>
                <a:lnTo>
                  <a:pt x="0" y="3835399"/>
                </a:lnTo>
                <a:lnTo>
                  <a:pt x="0" y="90602"/>
                </a:lnTo>
                <a:close/>
              </a:path>
            </a:pathLst>
          </a:custGeom>
          <a:solidFill>
            <a:schemeClr val="bg2">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kstballon: rechthoek met afgeronde hoeken 8">
            <a:extLst>
              <a:ext uri="{FF2B5EF4-FFF2-40B4-BE49-F238E27FC236}">
                <a16:creationId xmlns:a16="http://schemas.microsoft.com/office/drawing/2014/main" id="{2617D3DC-D876-40DC-84DC-75C41786B3AE}"/>
              </a:ext>
            </a:extLst>
          </p:cNvPr>
          <p:cNvSpPr/>
          <p:nvPr/>
        </p:nvSpPr>
        <p:spPr>
          <a:xfrm rot="5400000">
            <a:off x="3432045" y="-884787"/>
            <a:ext cx="309600" cy="5497289"/>
          </a:xfrm>
          <a:prstGeom prst="wedgeRoundRectCallout">
            <a:avLst>
              <a:gd name="adj1" fmla="val 45232"/>
              <a:gd name="adj2" fmla="val 52595"/>
              <a:gd name="adj3" fmla="val 16667"/>
            </a:avLst>
          </a:prstGeom>
          <a:solidFill>
            <a:schemeClr val="bg2">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3AE738E4-7138-4F34-A683-87BFFFDC74B8}"/>
              </a:ext>
            </a:extLst>
          </p:cNvPr>
          <p:cNvSpPr>
            <a:spLocks noGrp="1"/>
          </p:cNvSpPr>
          <p:nvPr>
            <p:ph type="title"/>
          </p:nvPr>
        </p:nvSpPr>
        <p:spPr>
          <a:xfrm>
            <a:off x="3220982" y="365125"/>
            <a:ext cx="5066617" cy="1325563"/>
          </a:xfrm>
        </p:spPr>
        <p:txBody>
          <a:bodyPr/>
          <a:lstStyle/>
          <a:p>
            <a:pPr algn="ctr"/>
            <a:r>
              <a:rPr lang="nl-NL"/>
              <a:t>Use case example</a:t>
            </a:r>
            <a:endParaRPr lang="en-GB"/>
          </a:p>
        </p:txBody>
      </p:sp>
      <p:sp>
        <p:nvSpPr>
          <p:cNvPr id="3" name="Tijdelijke aanduiding voor inhoud 2">
            <a:extLst>
              <a:ext uri="{FF2B5EF4-FFF2-40B4-BE49-F238E27FC236}">
                <a16:creationId xmlns:a16="http://schemas.microsoft.com/office/drawing/2014/main" id="{A4F1EF7E-9841-43A9-A073-FFE38D859208}"/>
              </a:ext>
            </a:extLst>
          </p:cNvPr>
          <p:cNvSpPr>
            <a:spLocks noGrp="1"/>
          </p:cNvSpPr>
          <p:nvPr>
            <p:ph idx="1"/>
          </p:nvPr>
        </p:nvSpPr>
        <p:spPr>
          <a:xfrm>
            <a:off x="838200" y="1727652"/>
            <a:ext cx="10515600" cy="4667251"/>
          </a:xfrm>
        </p:spPr>
        <p:txBody>
          <a:bodyPr>
            <a:normAutofit fontScale="92500" lnSpcReduction="20000"/>
          </a:bodyPr>
          <a:lstStyle/>
          <a:p>
            <a:pPr marL="0" indent="0">
              <a:lnSpc>
                <a:spcPct val="100000"/>
              </a:lnSpc>
              <a:buNone/>
            </a:pPr>
            <a:r>
              <a:rPr lang="nl-NL" sz="2000"/>
              <a:t>Gulf Valour, Gulf Valour. This is Astrorunner. Over.</a:t>
            </a:r>
          </a:p>
          <a:p>
            <a:pPr marL="0" indent="0">
              <a:lnSpc>
                <a:spcPct val="100000"/>
              </a:lnSpc>
              <a:buNone/>
            </a:pPr>
            <a:endParaRPr lang="nl-NL" sz="2000"/>
          </a:p>
          <a:p>
            <a:pPr marL="0" indent="0" algn="r">
              <a:lnSpc>
                <a:spcPct val="100000"/>
              </a:lnSpc>
              <a:buNone/>
            </a:pPr>
            <a:r>
              <a:rPr lang="nl-NL" sz="2000"/>
              <a:t>Astrorunner. This is Gulf Valour. Over.</a:t>
            </a:r>
          </a:p>
          <a:p>
            <a:pPr marL="0" indent="0">
              <a:lnSpc>
                <a:spcPct val="100000"/>
              </a:lnSpc>
              <a:buNone/>
            </a:pPr>
            <a:endParaRPr lang="nl-NL" sz="2000"/>
          </a:p>
          <a:p>
            <a:pPr marL="0" indent="0">
              <a:lnSpc>
                <a:spcPct val="100000"/>
              </a:lnSpc>
              <a:buNone/>
            </a:pPr>
            <a:r>
              <a:rPr lang="nl-NL" sz="2000"/>
              <a:t>Gulf Valour. This is Astrorunner.</a:t>
            </a:r>
            <a:br>
              <a:rPr lang="nl-NL" sz="2000"/>
            </a:br>
            <a:r>
              <a:rPr lang="nl-NL" sz="2000"/>
              <a:t>Question. Is your intention to alter course to starboard? Over.</a:t>
            </a:r>
          </a:p>
          <a:p>
            <a:pPr marL="0" indent="0">
              <a:lnSpc>
                <a:spcPct val="100000"/>
              </a:lnSpc>
              <a:buNone/>
            </a:pPr>
            <a:endParaRPr lang="nl-NL" sz="2000"/>
          </a:p>
          <a:p>
            <a:pPr marL="0" indent="0" algn="r">
              <a:lnSpc>
                <a:spcPct val="100000"/>
              </a:lnSpc>
              <a:buNone/>
            </a:pPr>
            <a:r>
              <a:rPr lang="nl-NL" sz="2000"/>
              <a:t>Astrorunner. This is Gulf Valour.</a:t>
            </a:r>
            <a:br>
              <a:rPr lang="nl-NL" sz="2000"/>
            </a:br>
            <a:r>
              <a:rPr lang="nl-NL" sz="2000"/>
              <a:t>Question received. We will alter course to give way and pass one nautical mile astern. Over.</a:t>
            </a:r>
          </a:p>
          <a:p>
            <a:pPr marL="0" indent="0">
              <a:lnSpc>
                <a:spcPct val="100000"/>
              </a:lnSpc>
              <a:buNone/>
            </a:pPr>
            <a:endParaRPr lang="nl-NL" sz="2000"/>
          </a:p>
          <a:p>
            <a:pPr marL="0" indent="0">
              <a:lnSpc>
                <a:spcPct val="100000"/>
              </a:lnSpc>
              <a:buNone/>
            </a:pPr>
            <a:r>
              <a:rPr lang="nl-NL" sz="2000"/>
              <a:t>Gulf Valour. This is Astrorunner. Understood, you will pass astern. Have a good watch. Over.</a:t>
            </a:r>
          </a:p>
          <a:p>
            <a:pPr marL="0" indent="0" algn="r">
              <a:lnSpc>
                <a:spcPct val="100000"/>
              </a:lnSpc>
              <a:buNone/>
            </a:pPr>
            <a:endParaRPr lang="nl-NL" sz="2000"/>
          </a:p>
          <a:p>
            <a:pPr marL="0" indent="0" algn="r">
              <a:lnSpc>
                <a:spcPct val="100000"/>
              </a:lnSpc>
              <a:buNone/>
            </a:pPr>
            <a:r>
              <a:rPr lang="nl-NL" sz="2000"/>
              <a:t>Astrorunner. This is Gulf Valour. Over and out.</a:t>
            </a:r>
            <a:endParaRPr lang="en-GB" sz="2000"/>
          </a:p>
        </p:txBody>
      </p:sp>
      <p:sp>
        <p:nvSpPr>
          <p:cNvPr id="5" name="Rechthoek 4">
            <a:extLst>
              <a:ext uri="{FF2B5EF4-FFF2-40B4-BE49-F238E27FC236}">
                <a16:creationId xmlns:a16="http://schemas.microsoft.com/office/drawing/2014/main" id="{00EE9092-487E-4125-9501-BE9B396B349E}"/>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jdelijke aanduiding voor dianummer 5">
            <a:extLst>
              <a:ext uri="{FF2B5EF4-FFF2-40B4-BE49-F238E27FC236}">
                <a16:creationId xmlns:a16="http://schemas.microsoft.com/office/drawing/2014/main" id="{4D2204C2-0BCF-41FD-B80E-BB8224494000}"/>
              </a:ext>
            </a:extLst>
          </p:cNvPr>
          <p:cNvSpPr>
            <a:spLocks noGrp="1"/>
          </p:cNvSpPr>
          <p:nvPr>
            <p:ph type="sldNum" sz="quarter" idx="12"/>
          </p:nvPr>
        </p:nvSpPr>
        <p:spPr/>
        <p:txBody>
          <a:bodyPr/>
          <a:lstStyle/>
          <a:p>
            <a:fld id="{F5939A27-64F2-4112-A53D-87E93CCC7A51}" type="slidenum">
              <a:rPr lang="en-GB" smtClean="0"/>
              <a:t>33</a:t>
            </a:fld>
            <a:endParaRPr lang="en-GB"/>
          </a:p>
        </p:txBody>
      </p:sp>
      <p:pic>
        <p:nvPicPr>
          <p:cNvPr id="16" name="Picture 4" descr="Afbeeldingsresultaat voor gulf valour">
            <a:extLst>
              <a:ext uri="{FF2B5EF4-FFF2-40B4-BE49-F238E27FC236}">
                <a16:creationId xmlns:a16="http://schemas.microsoft.com/office/drawing/2014/main" id="{31DD3000-F2A2-41A8-94A6-DD2A6429816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8000" contrast="9000"/>
                    </a14:imgEffect>
                  </a14:imgLayer>
                </a14:imgProps>
              </a:ext>
              <a:ext uri="{28A0092B-C50C-407E-A947-70E740481C1C}">
                <a14:useLocalDpi xmlns:a14="http://schemas.microsoft.com/office/drawing/2010/main" val="0"/>
              </a:ext>
            </a:extLst>
          </a:blip>
          <a:srcRect t="13546" b="34526"/>
          <a:stretch/>
        </p:blipFill>
        <p:spPr bwMode="auto">
          <a:xfrm>
            <a:off x="8287600" y="141139"/>
            <a:ext cx="3733800" cy="1294592"/>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pic>
        <p:nvPicPr>
          <p:cNvPr id="17" name="Picture 6" descr="Afbeeldingsresultaat voor astrorunner">
            <a:extLst>
              <a:ext uri="{FF2B5EF4-FFF2-40B4-BE49-F238E27FC236}">
                <a16:creationId xmlns:a16="http://schemas.microsoft.com/office/drawing/2014/main" id="{1AE83300-9AA1-4758-AE29-17D3E376673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8531" b="5073"/>
          <a:stretch/>
        </p:blipFill>
        <p:spPr bwMode="auto">
          <a:xfrm>
            <a:off x="170600" y="147236"/>
            <a:ext cx="3050383" cy="1290423"/>
          </a:xfrm>
          <a:prstGeom prst="rect">
            <a:avLst/>
          </a:prstGeom>
          <a:noFill/>
          <a:ln w="57150">
            <a:solidFill>
              <a:schemeClr val="bg2">
                <a:lumMod val="75000"/>
              </a:schemeClr>
            </a:solidFill>
          </a:ln>
          <a:extLst>
            <a:ext uri="{909E8E84-426E-40DD-AFC4-6F175D3DCCD1}">
              <a14:hiddenFill xmlns:a14="http://schemas.microsoft.com/office/drawing/2010/main">
                <a:solidFill>
                  <a:srgbClr val="FFFFFF"/>
                </a:solidFill>
              </a14:hiddenFill>
            </a:ext>
          </a:extLst>
        </p:spPr>
      </p:pic>
      <p:grpSp>
        <p:nvGrpSpPr>
          <p:cNvPr id="19" name="Groep 18">
            <a:extLst>
              <a:ext uri="{FF2B5EF4-FFF2-40B4-BE49-F238E27FC236}">
                <a16:creationId xmlns:a16="http://schemas.microsoft.com/office/drawing/2014/main" id="{5182659D-40CB-45D3-A999-4896407C4C91}"/>
              </a:ext>
            </a:extLst>
          </p:cNvPr>
          <p:cNvGrpSpPr>
            <a:grpSpLocks noChangeAspect="1"/>
          </p:cNvGrpSpPr>
          <p:nvPr/>
        </p:nvGrpSpPr>
        <p:grpSpPr>
          <a:xfrm>
            <a:off x="8696545" y="6038960"/>
            <a:ext cx="359698" cy="359698"/>
            <a:chOff x="4474368" y="1549399"/>
            <a:chExt cx="1174751" cy="1174751"/>
          </a:xfrm>
        </p:grpSpPr>
        <p:grpSp>
          <p:nvGrpSpPr>
            <p:cNvPr id="21" name="Graphic 19">
              <a:extLst>
                <a:ext uri="{FF2B5EF4-FFF2-40B4-BE49-F238E27FC236}">
                  <a16:creationId xmlns:a16="http://schemas.microsoft.com/office/drawing/2014/main" id="{AB79CC2D-D55D-48E9-9D66-7D3872838CDD}"/>
                </a:ext>
              </a:extLst>
            </p:cNvPr>
            <p:cNvGrpSpPr/>
            <p:nvPr/>
          </p:nvGrpSpPr>
          <p:grpSpPr>
            <a:xfrm>
              <a:off x="4474368" y="1549399"/>
              <a:ext cx="1174751" cy="1174751"/>
              <a:chOff x="4474368" y="1549399"/>
              <a:chExt cx="1174751" cy="1174751"/>
            </a:xfrm>
          </p:grpSpPr>
          <p:sp>
            <p:nvSpPr>
              <p:cNvPr id="24" name="Vrije vorm: vorm 23">
                <a:extLst>
                  <a:ext uri="{FF2B5EF4-FFF2-40B4-BE49-F238E27FC236}">
                    <a16:creationId xmlns:a16="http://schemas.microsoft.com/office/drawing/2014/main" id="{A504686B-A992-4B23-B2A8-FFDE324AEF23}"/>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F949FC3E-C549-48BB-BF43-A54EA046DD76}"/>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55A7F317-073D-4E3A-9E90-D87531DFC425}"/>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6A149969-4595-4370-9C3C-1A8281AE5105}"/>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43C53910-7526-4A41-962D-4FB31D323097}"/>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CAE9D647-6259-4D53-AACF-BE4AC53BDE64}"/>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E5B251E5-FCC2-494E-BD12-510E6A881313}"/>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AD0684E-5690-4999-A9EF-5F71D3F57F2E}"/>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00A4AE57-02A5-485C-8DF7-2ED7255F60CD}"/>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48D0BD8E-23EA-43C9-8483-BE2842F0BAC4}"/>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66A4DC59-6B7D-47CD-B431-E000538DBB94}"/>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4B3B238C-C1DE-4F61-AF1B-556AB64B84BE}"/>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8D34A06B-D045-4AA6-99FC-EAB3C4C8989A}"/>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4FF1F9DE-C97A-4854-9595-9B447205859B}"/>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26E1396C-5D72-4304-9A84-ECD9F111FC61}"/>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0BBF756B-2CDE-412A-97B5-AD220A54434A}"/>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443CED7B-D379-4960-8B52-705296BC15F0}"/>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5BC32F91-CF35-4358-B354-5249DE9B9B76}"/>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D2CC0510-86FE-4F71-8FA0-0EC052EF9F2C}"/>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5E909A50-BE6F-4688-8A4D-A3903509A69D}"/>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43951FBC-16BF-4194-AA9C-1343BABD0481}"/>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49BB0354-B047-4F2E-96F3-C99E180CF401}"/>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B7931EC1-B0F9-4D6F-A834-061C5526B0C5}"/>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9DF41C37-5FDE-4BD5-B037-3B6375C2B3EF}"/>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BAC141F1-D6B1-4533-928F-10779C828B20}"/>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39B0398B-715B-4CAB-AB75-6E2ACDCB3E7D}"/>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50" name="Vrije vorm: vorm 49">
                <a:extLst>
                  <a:ext uri="{FF2B5EF4-FFF2-40B4-BE49-F238E27FC236}">
                    <a16:creationId xmlns:a16="http://schemas.microsoft.com/office/drawing/2014/main" id="{B4B955D3-6988-4CE3-B48B-DE599CBEBA87}"/>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51" name="Vrije vorm: vorm 50">
                <a:extLst>
                  <a:ext uri="{FF2B5EF4-FFF2-40B4-BE49-F238E27FC236}">
                    <a16:creationId xmlns:a16="http://schemas.microsoft.com/office/drawing/2014/main" id="{F7A86EC4-5425-4A18-9DE6-DF9E2900D843}"/>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52" name="Vrije vorm: vorm 51">
                <a:extLst>
                  <a:ext uri="{FF2B5EF4-FFF2-40B4-BE49-F238E27FC236}">
                    <a16:creationId xmlns:a16="http://schemas.microsoft.com/office/drawing/2014/main" id="{5F72911C-D0B6-400A-96C6-FE9244FF3DCB}"/>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53" name="Vrije vorm: vorm 52">
                <a:extLst>
                  <a:ext uri="{FF2B5EF4-FFF2-40B4-BE49-F238E27FC236}">
                    <a16:creationId xmlns:a16="http://schemas.microsoft.com/office/drawing/2014/main" id="{36FFCF39-889C-460A-8843-6E0428D39585}"/>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22" name="Ovaal 21">
              <a:extLst>
                <a:ext uri="{FF2B5EF4-FFF2-40B4-BE49-F238E27FC236}">
                  <a16:creationId xmlns:a16="http://schemas.microsoft.com/office/drawing/2014/main" id="{99DCDC72-156A-4F3B-8A17-76427EA08034}"/>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al 22">
              <a:extLst>
                <a:ext uri="{FF2B5EF4-FFF2-40B4-BE49-F238E27FC236}">
                  <a16:creationId xmlns:a16="http://schemas.microsoft.com/office/drawing/2014/main" id="{AC66BE17-F4C0-4FF2-AC00-70ED3D725C6A}"/>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8068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0-#ppt_w/2"/>
                                          </p:val>
                                        </p:tav>
                                        <p:tav tm="100000">
                                          <p:val>
                                            <p:strVal val="#ppt_x"/>
                                          </p:val>
                                        </p:tav>
                                      </p:tavLst>
                                    </p:anim>
                                    <p:anim calcmode="lin" valueType="num">
                                      <p:cBhvr additive="base">
                                        <p:cTn id="12"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25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250" fill="hold"/>
                                        <p:tgtEl>
                                          <p:spTgt spid="13"/>
                                        </p:tgtEl>
                                        <p:attrNameLst>
                                          <p:attrName>ppt_x</p:attrName>
                                        </p:attrNameLst>
                                      </p:cBhvr>
                                      <p:tavLst>
                                        <p:tav tm="0">
                                          <p:val>
                                            <p:strVal val="1+#ppt_w/2"/>
                                          </p:val>
                                        </p:tav>
                                        <p:tav tm="100000">
                                          <p:val>
                                            <p:strVal val="#ppt_x"/>
                                          </p:val>
                                        </p:tav>
                                      </p:tavLst>
                                    </p:anim>
                                    <p:anim calcmode="lin" valueType="num">
                                      <p:cBhvr additive="base">
                                        <p:cTn id="22"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25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250" fill="hold"/>
                                        <p:tgtEl>
                                          <p:spTgt spid="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250" fill="hold"/>
                                        <p:tgtEl>
                                          <p:spTgt spid="10"/>
                                        </p:tgtEl>
                                        <p:attrNameLst>
                                          <p:attrName>ppt_x</p:attrName>
                                        </p:attrNameLst>
                                      </p:cBhvr>
                                      <p:tavLst>
                                        <p:tav tm="0">
                                          <p:val>
                                            <p:strVal val="0-#ppt_w/2"/>
                                          </p:val>
                                        </p:tav>
                                        <p:tav tm="100000">
                                          <p:val>
                                            <p:strVal val="#ppt_x"/>
                                          </p:val>
                                        </p:tav>
                                      </p:tavLst>
                                    </p:anim>
                                    <p:anim calcmode="lin" valueType="num">
                                      <p:cBhvr additive="base">
                                        <p:cTn id="32"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25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250" fill="hold"/>
                                        <p:tgtEl>
                                          <p:spTgt spid="3">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250" fill="hold"/>
                                        <p:tgtEl>
                                          <p:spTgt spid="15"/>
                                        </p:tgtEl>
                                        <p:attrNameLst>
                                          <p:attrName>ppt_x</p:attrName>
                                        </p:attrNameLst>
                                      </p:cBhvr>
                                      <p:tavLst>
                                        <p:tav tm="0">
                                          <p:val>
                                            <p:strVal val="1+#ppt_w/2"/>
                                          </p:val>
                                        </p:tav>
                                        <p:tav tm="100000">
                                          <p:val>
                                            <p:strVal val="#ppt_x"/>
                                          </p:val>
                                        </p:tav>
                                      </p:tavLst>
                                    </p:anim>
                                    <p:anim calcmode="lin" valueType="num">
                                      <p:cBhvr additive="base">
                                        <p:cTn id="42" dur="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25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8" dur="250" fill="hold"/>
                                        <p:tgtEl>
                                          <p:spTgt spid="3">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250" fill="hold"/>
                                        <p:tgtEl>
                                          <p:spTgt spid="12"/>
                                        </p:tgtEl>
                                        <p:attrNameLst>
                                          <p:attrName>ppt_x</p:attrName>
                                        </p:attrNameLst>
                                      </p:cBhvr>
                                      <p:tavLst>
                                        <p:tav tm="0">
                                          <p:val>
                                            <p:strVal val="0-#ppt_w/2"/>
                                          </p:val>
                                        </p:tav>
                                        <p:tav tm="100000">
                                          <p:val>
                                            <p:strVal val="#ppt_x"/>
                                          </p:val>
                                        </p:tav>
                                      </p:tavLst>
                                    </p:anim>
                                    <p:anim calcmode="lin" valueType="num">
                                      <p:cBhvr additive="base">
                                        <p:cTn id="52"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25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58" dur="250" fill="hold"/>
                                        <p:tgtEl>
                                          <p:spTgt spid="3">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250" fill="hold"/>
                                        <p:tgtEl>
                                          <p:spTgt spid="14"/>
                                        </p:tgtEl>
                                        <p:attrNameLst>
                                          <p:attrName>ppt_x</p:attrName>
                                        </p:attrNameLst>
                                      </p:cBhvr>
                                      <p:tavLst>
                                        <p:tav tm="0">
                                          <p:val>
                                            <p:strVal val="1+#ppt_w/2"/>
                                          </p:val>
                                        </p:tav>
                                        <p:tav tm="100000">
                                          <p:val>
                                            <p:strVal val="#ppt_x"/>
                                          </p:val>
                                        </p:tav>
                                      </p:tavLst>
                                    </p:anim>
                                    <p:anim calcmode="lin" valueType="num">
                                      <p:cBhvr additive="base">
                                        <p:cTn id="62" dur="2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3" grpId="0" animBg="1"/>
      <p:bldP spid="12" grpId="0" animBg="1"/>
      <p:bldP spid="10" grpId="0" animBg="1"/>
      <p:bldP spid="9" grpId="0" animBg="1"/>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17F1A9-F555-4972-BCB1-6D65CBCD44C7}"/>
              </a:ext>
            </a:extLst>
          </p:cNvPr>
          <p:cNvSpPr>
            <a:spLocks noGrp="1"/>
          </p:cNvSpPr>
          <p:nvPr>
            <p:ph type="title"/>
          </p:nvPr>
        </p:nvSpPr>
        <p:spPr/>
        <p:txBody>
          <a:bodyPr/>
          <a:lstStyle/>
          <a:p>
            <a:r>
              <a:rPr lang="nl-NL"/>
              <a:t>EVALUATION QUESTIONS</a:t>
            </a:r>
            <a:endParaRPr lang="en-GB"/>
          </a:p>
        </p:txBody>
      </p:sp>
      <p:sp>
        <p:nvSpPr>
          <p:cNvPr id="3" name="Tijdelijke aanduiding voor inhoud 2">
            <a:extLst>
              <a:ext uri="{FF2B5EF4-FFF2-40B4-BE49-F238E27FC236}">
                <a16:creationId xmlns:a16="http://schemas.microsoft.com/office/drawing/2014/main" id="{69BABB66-0FC7-4BD4-B0F6-E8B6A589C1ED}"/>
              </a:ext>
            </a:extLst>
          </p:cNvPr>
          <p:cNvSpPr>
            <a:spLocks noGrp="1"/>
          </p:cNvSpPr>
          <p:nvPr>
            <p:ph idx="1"/>
          </p:nvPr>
        </p:nvSpPr>
        <p:spPr/>
        <p:txBody>
          <a:bodyPr/>
          <a:lstStyle/>
          <a:p>
            <a:pPr>
              <a:lnSpc>
                <a:spcPct val="200000"/>
              </a:lnSpc>
            </a:pPr>
            <a:r>
              <a:rPr lang="nl-NL"/>
              <a:t>Does the protocol influence the performance of seafarers?</a:t>
            </a:r>
          </a:p>
          <a:p>
            <a:pPr>
              <a:lnSpc>
                <a:spcPct val="200000"/>
              </a:lnSpc>
            </a:pPr>
            <a:r>
              <a:rPr lang="nl-NL"/>
              <a:t>Are seafarers confident that the protocol will act as expected?</a:t>
            </a:r>
          </a:p>
          <a:p>
            <a:pPr>
              <a:lnSpc>
                <a:spcPct val="200000"/>
              </a:lnSpc>
            </a:pPr>
            <a:r>
              <a:rPr lang="nl-NL"/>
              <a:t>Has the protocol a negative impact on the situational awareness?</a:t>
            </a:r>
          </a:p>
          <a:p>
            <a:pPr>
              <a:lnSpc>
                <a:spcPct val="200000"/>
              </a:lnSpc>
            </a:pPr>
            <a:r>
              <a:rPr lang="nl-NL"/>
              <a:t>Do seafarers like to use the designed protocol?</a:t>
            </a:r>
            <a:endParaRPr lang="en-GB"/>
          </a:p>
        </p:txBody>
      </p:sp>
      <p:sp>
        <p:nvSpPr>
          <p:cNvPr id="5" name="Rechthoek 4">
            <a:extLst>
              <a:ext uri="{FF2B5EF4-FFF2-40B4-BE49-F238E27FC236}">
                <a16:creationId xmlns:a16="http://schemas.microsoft.com/office/drawing/2014/main" id="{9882A7EF-D62E-48F0-ACFB-1E378E859094}"/>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jdelijke aanduiding voor dianummer 3">
            <a:extLst>
              <a:ext uri="{FF2B5EF4-FFF2-40B4-BE49-F238E27FC236}">
                <a16:creationId xmlns:a16="http://schemas.microsoft.com/office/drawing/2014/main" id="{2B164ACF-2225-466E-B9F9-4443F5D11E51}"/>
              </a:ext>
            </a:extLst>
          </p:cNvPr>
          <p:cNvSpPr>
            <a:spLocks noGrp="1"/>
          </p:cNvSpPr>
          <p:nvPr>
            <p:ph type="sldNum" sz="quarter" idx="12"/>
          </p:nvPr>
        </p:nvSpPr>
        <p:spPr/>
        <p:txBody>
          <a:bodyPr/>
          <a:lstStyle/>
          <a:p>
            <a:fld id="{F5939A27-64F2-4112-A53D-87E93CCC7A51}" type="slidenum">
              <a:rPr lang="en-GB" smtClean="0"/>
              <a:t>34</a:t>
            </a:fld>
            <a:endParaRPr lang="en-GB"/>
          </a:p>
        </p:txBody>
      </p:sp>
      <p:grpSp>
        <p:nvGrpSpPr>
          <p:cNvPr id="6" name="Groep 5">
            <a:extLst>
              <a:ext uri="{FF2B5EF4-FFF2-40B4-BE49-F238E27FC236}">
                <a16:creationId xmlns:a16="http://schemas.microsoft.com/office/drawing/2014/main" id="{942555DA-10BA-451D-91F4-C3F18DA57373}"/>
              </a:ext>
            </a:extLst>
          </p:cNvPr>
          <p:cNvGrpSpPr>
            <a:grpSpLocks noChangeAspect="1"/>
          </p:cNvGrpSpPr>
          <p:nvPr/>
        </p:nvGrpSpPr>
        <p:grpSpPr>
          <a:xfrm>
            <a:off x="7782145" y="6038960"/>
            <a:ext cx="359698" cy="359698"/>
            <a:chOff x="4474368" y="1549399"/>
            <a:chExt cx="1174751" cy="1174751"/>
          </a:xfrm>
        </p:grpSpPr>
        <p:grpSp>
          <p:nvGrpSpPr>
            <p:cNvPr id="7" name="Graphic 19">
              <a:extLst>
                <a:ext uri="{FF2B5EF4-FFF2-40B4-BE49-F238E27FC236}">
                  <a16:creationId xmlns:a16="http://schemas.microsoft.com/office/drawing/2014/main" id="{13FC549B-43AA-4314-9913-5D4528101ACD}"/>
                </a:ext>
              </a:extLst>
            </p:cNvPr>
            <p:cNvGrpSpPr/>
            <p:nvPr/>
          </p:nvGrpSpPr>
          <p:grpSpPr>
            <a:xfrm>
              <a:off x="4474368" y="1549399"/>
              <a:ext cx="1174751" cy="1174751"/>
              <a:chOff x="4474368" y="1549399"/>
              <a:chExt cx="1174751" cy="1174751"/>
            </a:xfrm>
          </p:grpSpPr>
          <p:sp>
            <p:nvSpPr>
              <p:cNvPr id="10" name="Vrije vorm: vorm 9">
                <a:extLst>
                  <a:ext uri="{FF2B5EF4-FFF2-40B4-BE49-F238E27FC236}">
                    <a16:creationId xmlns:a16="http://schemas.microsoft.com/office/drawing/2014/main" id="{FB729A0A-E2CD-4128-94FB-460745CA51D0}"/>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1" name="Vrije vorm: vorm 10">
                <a:extLst>
                  <a:ext uri="{FF2B5EF4-FFF2-40B4-BE49-F238E27FC236}">
                    <a16:creationId xmlns:a16="http://schemas.microsoft.com/office/drawing/2014/main" id="{F2E4CCF7-ECE4-415E-ADD9-D3E22394D887}"/>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E78D73FF-D57D-4894-9E00-014A21CBBA89}"/>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45DC58C8-EBA5-4342-BE09-3D35A33DA9B9}"/>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B51FD20D-5844-4EFA-98C3-3862DA595A59}"/>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A1E87683-6606-4178-88C1-9F8210DF4FB8}"/>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B968D5BD-4109-4A39-8D6A-87BBF424D689}"/>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53CB0FD7-7516-425D-B982-801CA968CA04}"/>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33A2CFE9-B077-4FE9-AAFA-0BDA7DE399D6}"/>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CFB5BB29-792A-481D-A912-C7281704B59D}"/>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6BE52F74-9A95-46FA-AB8F-7E86FFB71665}"/>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C039DAF8-56E0-45B6-9864-130A9A527FB0}"/>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A0BC54EC-58A2-4F2A-862F-A8B720A3CC0D}"/>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ECF8A80F-FE74-461D-9173-EEC19F3A0525}"/>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939D22C0-EA64-44CE-90DA-9A5A8B81F7BE}"/>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A6BC42C7-5100-489F-8545-C328642AF1FF}"/>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5C0E7280-DF72-4488-BBE1-DE907EE3B197}"/>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DD7BC61E-D078-4EEC-B03C-971558DB633A}"/>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D94EA72F-0107-4C8C-9636-FBAC3B1F22B4}"/>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5F8EA1C3-9235-46A2-8CF6-2EE934039242}"/>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5F0DDFC6-C237-4963-AD13-4F98A79785D2}"/>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453514A0-4114-4AC2-8EDA-6994AF1C375D}"/>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1B8EBBAF-DE1A-489F-B441-9C5B98B208C6}"/>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4D8D817D-504A-48DA-9739-4FDE9478CCD1}"/>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A410C4E6-0601-4FDE-8F3A-D175AD975193}"/>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9A1ED369-057E-47B9-A66F-13FBA8EFAA5E}"/>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BAA70FF9-AB56-4F11-B066-8FA6BC7E757A}"/>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1EA8D837-E2CB-4365-900A-6A42511DAF6A}"/>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261FD6B0-B401-428A-A30C-D965278695AF}"/>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3FC8C22A-A3B0-4633-A3A6-45D50EC149FC}"/>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8" name="Ovaal 7">
              <a:extLst>
                <a:ext uri="{FF2B5EF4-FFF2-40B4-BE49-F238E27FC236}">
                  <a16:creationId xmlns:a16="http://schemas.microsoft.com/office/drawing/2014/main" id="{A353A72B-A13E-4A33-9A84-42E5F201FE48}"/>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al 8">
              <a:extLst>
                <a:ext uri="{FF2B5EF4-FFF2-40B4-BE49-F238E27FC236}">
                  <a16:creationId xmlns:a16="http://schemas.microsoft.com/office/drawing/2014/main" id="{66F5165D-E6D1-481A-8423-19C3A0BE6978}"/>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90725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17F1A9-F555-4972-BCB1-6D65CBCD44C7}"/>
              </a:ext>
            </a:extLst>
          </p:cNvPr>
          <p:cNvSpPr>
            <a:spLocks noGrp="1"/>
          </p:cNvSpPr>
          <p:nvPr>
            <p:ph type="title"/>
          </p:nvPr>
        </p:nvSpPr>
        <p:spPr/>
        <p:txBody>
          <a:bodyPr/>
          <a:lstStyle/>
          <a:p>
            <a:r>
              <a:rPr lang="nl-NL"/>
              <a:t>EVALUATION METHOD</a:t>
            </a:r>
            <a:endParaRPr lang="en-GB"/>
          </a:p>
        </p:txBody>
      </p:sp>
      <p:sp>
        <p:nvSpPr>
          <p:cNvPr id="5" name="Rechthoek 4">
            <a:extLst>
              <a:ext uri="{FF2B5EF4-FFF2-40B4-BE49-F238E27FC236}">
                <a16:creationId xmlns:a16="http://schemas.microsoft.com/office/drawing/2014/main" id="{9882A7EF-D62E-48F0-ACFB-1E378E859094}"/>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dianummer 30">
            <a:extLst>
              <a:ext uri="{FF2B5EF4-FFF2-40B4-BE49-F238E27FC236}">
                <a16:creationId xmlns:a16="http://schemas.microsoft.com/office/drawing/2014/main" id="{03123AB3-9A54-4BAB-9D3E-2DCCD4385715}"/>
              </a:ext>
            </a:extLst>
          </p:cNvPr>
          <p:cNvSpPr>
            <a:spLocks noGrp="1"/>
          </p:cNvSpPr>
          <p:nvPr>
            <p:ph type="sldNum" sz="quarter" idx="12"/>
          </p:nvPr>
        </p:nvSpPr>
        <p:spPr/>
        <p:txBody>
          <a:bodyPr/>
          <a:lstStyle/>
          <a:p>
            <a:fld id="{F5939A27-64F2-4112-A53D-87E93CCC7A51}" type="slidenum">
              <a:rPr lang="en-GB" smtClean="0"/>
              <a:t>35</a:t>
            </a:fld>
            <a:endParaRPr lang="en-GB"/>
          </a:p>
        </p:txBody>
      </p:sp>
      <p:pic>
        <p:nvPicPr>
          <p:cNvPr id="4" name="Afbeelding 3" descr="Afbeelding met tekst&#10;&#10;Automatisch gegenereerde beschrijving">
            <a:extLst>
              <a:ext uri="{FF2B5EF4-FFF2-40B4-BE49-F238E27FC236}">
                <a16:creationId xmlns:a16="http://schemas.microsoft.com/office/drawing/2014/main" id="{CF524FC4-D141-45F0-B104-12973AE7C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454" y="2218267"/>
            <a:ext cx="6123546" cy="4021521"/>
          </a:xfrm>
          <a:prstGeom prst="rect">
            <a:avLst/>
          </a:prstGeom>
        </p:spPr>
      </p:pic>
      <p:pic>
        <p:nvPicPr>
          <p:cNvPr id="7" name="Afbeelding 6" descr="Afbeelding met lucht, vliegen, vlieger, buiten&#10;&#10;Automatisch gegenereerde beschrijving">
            <a:extLst>
              <a:ext uri="{FF2B5EF4-FFF2-40B4-BE49-F238E27FC236}">
                <a16:creationId xmlns:a16="http://schemas.microsoft.com/office/drawing/2014/main" id="{12FF0FFC-9BD4-4A9C-B4F2-56D11CE8D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218267"/>
            <a:ext cx="6123546" cy="4021521"/>
          </a:xfrm>
          <a:prstGeom prst="rect">
            <a:avLst/>
          </a:prstGeom>
        </p:spPr>
      </p:pic>
      <p:grpSp>
        <p:nvGrpSpPr>
          <p:cNvPr id="10" name="Groep 9">
            <a:extLst>
              <a:ext uri="{FF2B5EF4-FFF2-40B4-BE49-F238E27FC236}">
                <a16:creationId xmlns:a16="http://schemas.microsoft.com/office/drawing/2014/main" id="{AD9B8F75-A00D-4CDA-965B-B77D0A8061CF}"/>
              </a:ext>
            </a:extLst>
          </p:cNvPr>
          <p:cNvGrpSpPr>
            <a:grpSpLocks noChangeAspect="1"/>
          </p:cNvGrpSpPr>
          <p:nvPr/>
        </p:nvGrpSpPr>
        <p:grpSpPr>
          <a:xfrm>
            <a:off x="7999855" y="6038960"/>
            <a:ext cx="359698" cy="359698"/>
            <a:chOff x="4474368" y="1549399"/>
            <a:chExt cx="1174751" cy="1174751"/>
          </a:xfrm>
        </p:grpSpPr>
        <p:grpSp>
          <p:nvGrpSpPr>
            <p:cNvPr id="11" name="Graphic 19">
              <a:extLst>
                <a:ext uri="{FF2B5EF4-FFF2-40B4-BE49-F238E27FC236}">
                  <a16:creationId xmlns:a16="http://schemas.microsoft.com/office/drawing/2014/main" id="{DCA0D46B-B246-4427-A5D1-87D830C100AB}"/>
                </a:ext>
              </a:extLst>
            </p:cNvPr>
            <p:cNvGrpSpPr/>
            <p:nvPr/>
          </p:nvGrpSpPr>
          <p:grpSpPr>
            <a:xfrm>
              <a:off x="4474368" y="1549399"/>
              <a:ext cx="1174751" cy="1174751"/>
              <a:chOff x="4474368" y="1549399"/>
              <a:chExt cx="1174751" cy="1174751"/>
            </a:xfrm>
          </p:grpSpPr>
          <p:sp>
            <p:nvSpPr>
              <p:cNvPr id="14" name="Vrije vorm: vorm 13">
                <a:extLst>
                  <a:ext uri="{FF2B5EF4-FFF2-40B4-BE49-F238E27FC236}">
                    <a16:creationId xmlns:a16="http://schemas.microsoft.com/office/drawing/2014/main" id="{09D92AB3-E222-4806-B6D7-8D3F8500373B}"/>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AFCD6B7E-27AF-44D2-A5D3-84F286136D07}"/>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451AD1B9-E749-4154-A7CE-53B7BAF80C6F}"/>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103BAAEF-C98D-420A-AF6F-4CA2AF719C7E}"/>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F8FD9F52-8561-49A5-BC86-0BA802B7211C}"/>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32D2ED1B-7B10-4F44-B9EB-895F85FA44ED}"/>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6F4F9714-866B-4A59-9CF5-683536127A35}"/>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B27A18F8-EE8B-4659-AE75-8E7B472416A9}"/>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C4A5584A-BE34-4409-A250-22CF766C8B76}"/>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BC17E652-F073-40AA-9ACD-CF7BF5EA3AC5}"/>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A3A2243A-4806-48E7-87FE-B7F87CB2A667}"/>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6ECEAF0A-0AC5-4156-9261-7F7D609B5ABC}"/>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71F7A93F-14A7-4002-BA05-7A2A96E8C8F4}"/>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69934556-9DFE-4625-9643-7938ECB691BC}"/>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1317089A-5D44-4626-ABD2-29FB1BE0A4A4}"/>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51DC093D-18D7-4B49-B3DC-049309CE309B}"/>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640E5090-B710-4832-BAF0-06FEFCF667C3}"/>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0DE67F50-CB22-4132-8A5E-66569C77A3CE}"/>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CA9EEFE1-3374-4680-8424-E3820EBA0B9E}"/>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5DFFD2FB-F94F-481A-80D8-916AE667B89A}"/>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7DE5E011-5BF9-4C56-B26B-15AE2099156C}"/>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845F6F8A-B201-4EF2-8AD1-10B4A8302E2C}"/>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E05A0185-BF60-4191-BFB5-C6BFA803E733}"/>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A4216471-7BC3-4CE5-ADBB-E9F5CD26B826}"/>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1D04DD09-9271-4D28-8B9E-0AE1120B50D9}"/>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6442EE99-7A3A-4CED-BE68-EE6430E69F0C}"/>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DBE8F509-1732-4ED5-BFAF-447AC78EB445}"/>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3B2F57E0-7982-45A8-987B-F6A658332CC4}"/>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58E9A7E2-3A41-47F5-86CF-B415CFFD871D}"/>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53632DA5-7395-49FC-95E7-13381E5BF11B}"/>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2" name="Ovaal 11">
              <a:extLst>
                <a:ext uri="{FF2B5EF4-FFF2-40B4-BE49-F238E27FC236}">
                  <a16:creationId xmlns:a16="http://schemas.microsoft.com/office/drawing/2014/main" id="{5618C53C-62B3-464C-BFB9-070E65B753B3}"/>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al 12">
              <a:extLst>
                <a:ext uri="{FF2B5EF4-FFF2-40B4-BE49-F238E27FC236}">
                  <a16:creationId xmlns:a16="http://schemas.microsoft.com/office/drawing/2014/main" id="{C8B85D9D-0D59-4A78-8878-56454B4B4EE5}"/>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30236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823CAA-234E-458A-AD68-DA3355C79C6D}"/>
              </a:ext>
            </a:extLst>
          </p:cNvPr>
          <p:cNvSpPr>
            <a:spLocks noGrp="1"/>
          </p:cNvSpPr>
          <p:nvPr>
            <p:ph type="title"/>
          </p:nvPr>
        </p:nvSpPr>
        <p:spPr/>
        <p:txBody>
          <a:bodyPr/>
          <a:lstStyle/>
          <a:p>
            <a:r>
              <a:rPr lang="nl-NL"/>
              <a:t>DEPENDENT VARIABLES</a:t>
            </a:r>
            <a:endParaRPr lang="en-GB"/>
          </a:p>
        </p:txBody>
      </p:sp>
      <p:sp>
        <p:nvSpPr>
          <p:cNvPr id="3" name="Tijdelijke aanduiding voor dianummer 2">
            <a:extLst>
              <a:ext uri="{FF2B5EF4-FFF2-40B4-BE49-F238E27FC236}">
                <a16:creationId xmlns:a16="http://schemas.microsoft.com/office/drawing/2014/main" id="{BBE61289-FF4C-4C04-9E42-5039DE12A3E4}"/>
              </a:ext>
            </a:extLst>
          </p:cNvPr>
          <p:cNvSpPr>
            <a:spLocks noGrp="1"/>
          </p:cNvSpPr>
          <p:nvPr>
            <p:ph type="sldNum" sz="quarter" idx="12"/>
          </p:nvPr>
        </p:nvSpPr>
        <p:spPr/>
        <p:txBody>
          <a:bodyPr/>
          <a:lstStyle/>
          <a:p>
            <a:fld id="{F5939A27-64F2-4112-A53D-87E93CCC7A51}" type="slidenum">
              <a:rPr lang="en-GB" smtClean="0"/>
              <a:pPr/>
              <a:t>36</a:t>
            </a:fld>
            <a:endParaRPr lang="en-GB"/>
          </a:p>
        </p:txBody>
      </p:sp>
      <p:sp>
        <p:nvSpPr>
          <p:cNvPr id="6" name="Rechthoek 5">
            <a:extLst>
              <a:ext uri="{FF2B5EF4-FFF2-40B4-BE49-F238E27FC236}">
                <a16:creationId xmlns:a16="http://schemas.microsoft.com/office/drawing/2014/main" id="{43212EB7-4B65-4E97-8496-1FE4AF3DFFE4}"/>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jdelijke aanduiding voor inhoud 2">
            <a:extLst>
              <a:ext uri="{FF2B5EF4-FFF2-40B4-BE49-F238E27FC236}">
                <a16:creationId xmlns:a16="http://schemas.microsoft.com/office/drawing/2014/main" id="{1CF9AE59-11BD-4C70-89BD-7A225ED9293E}"/>
              </a:ext>
            </a:extLst>
          </p:cNvPr>
          <p:cNvSpPr txBox="1">
            <a:spLocks/>
          </p:cNvSpPr>
          <p:nvPr/>
        </p:nvSpPr>
        <p:spPr>
          <a:xfrm>
            <a:off x="838200" y="1825625"/>
            <a:ext cx="5257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nl-NL"/>
              <a:t>Performance</a:t>
            </a:r>
          </a:p>
          <a:p>
            <a:pPr>
              <a:lnSpc>
                <a:spcPct val="200000"/>
              </a:lnSpc>
            </a:pPr>
            <a:r>
              <a:rPr lang="nl-NL"/>
              <a:t>Trust</a:t>
            </a:r>
          </a:p>
          <a:p>
            <a:pPr>
              <a:lnSpc>
                <a:spcPct val="200000"/>
              </a:lnSpc>
            </a:pPr>
            <a:r>
              <a:rPr lang="nl-NL"/>
              <a:t>Situational awareness</a:t>
            </a:r>
          </a:p>
          <a:p>
            <a:pPr>
              <a:lnSpc>
                <a:spcPct val="200000"/>
              </a:lnSpc>
            </a:pPr>
            <a:r>
              <a:rPr lang="nl-NL"/>
              <a:t>Satisfaction</a:t>
            </a:r>
            <a:endParaRPr lang="en-GB"/>
          </a:p>
        </p:txBody>
      </p:sp>
      <p:grpSp>
        <p:nvGrpSpPr>
          <p:cNvPr id="10" name="Groep 9">
            <a:extLst>
              <a:ext uri="{FF2B5EF4-FFF2-40B4-BE49-F238E27FC236}">
                <a16:creationId xmlns:a16="http://schemas.microsoft.com/office/drawing/2014/main" id="{526D4BB2-7208-4721-9CE5-B3059252A645}"/>
              </a:ext>
            </a:extLst>
          </p:cNvPr>
          <p:cNvGrpSpPr>
            <a:grpSpLocks noChangeAspect="1"/>
          </p:cNvGrpSpPr>
          <p:nvPr/>
        </p:nvGrpSpPr>
        <p:grpSpPr>
          <a:xfrm>
            <a:off x="9146485" y="6038960"/>
            <a:ext cx="359698" cy="359698"/>
            <a:chOff x="4474368" y="1549399"/>
            <a:chExt cx="1174751" cy="1174751"/>
          </a:xfrm>
        </p:grpSpPr>
        <p:grpSp>
          <p:nvGrpSpPr>
            <p:cNvPr id="11" name="Graphic 19">
              <a:extLst>
                <a:ext uri="{FF2B5EF4-FFF2-40B4-BE49-F238E27FC236}">
                  <a16:creationId xmlns:a16="http://schemas.microsoft.com/office/drawing/2014/main" id="{0DDFF8E9-F165-4AB5-94F0-B3CC8DF6721C}"/>
                </a:ext>
              </a:extLst>
            </p:cNvPr>
            <p:cNvGrpSpPr/>
            <p:nvPr/>
          </p:nvGrpSpPr>
          <p:grpSpPr>
            <a:xfrm>
              <a:off x="4474368" y="1549399"/>
              <a:ext cx="1174751" cy="1174751"/>
              <a:chOff x="4474368" y="1549399"/>
              <a:chExt cx="1174751" cy="1174751"/>
            </a:xfrm>
          </p:grpSpPr>
          <p:sp>
            <p:nvSpPr>
              <p:cNvPr id="14" name="Vrije vorm: vorm 13">
                <a:extLst>
                  <a:ext uri="{FF2B5EF4-FFF2-40B4-BE49-F238E27FC236}">
                    <a16:creationId xmlns:a16="http://schemas.microsoft.com/office/drawing/2014/main" id="{521EF2F6-DA13-44E1-8379-79536CF5A372}"/>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8368B0BF-6C15-4030-A8AC-2A9B90D101F7}"/>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39CA6649-9DD1-46C9-B462-691DC8B82705}"/>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DDCD7547-7D6B-4641-9FC2-C767B2763247}"/>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FF93278F-0EA6-41DE-8281-A04FDAEE2C76}"/>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825C965D-1252-4A2E-8F8E-63D66650F54D}"/>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E6A02998-CC9E-4FB6-8495-F8DA3ADB896A}"/>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3F44E3F6-1521-4EDB-8F56-E2F866E8AA0A}"/>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836F56C3-BF95-45A8-816A-0A13F349A22B}"/>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2C048B15-4665-4E3E-BF9F-0EBF32EFF570}"/>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79DF75D7-F5EE-4B01-B12F-FA7FCF3F20BA}"/>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75791F0F-B314-4184-B15A-0C6F5C602E40}"/>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3DF0948F-58EF-4B3F-BFBE-1F03593EB234}"/>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E8F97B3D-AF2E-412B-9B64-41BACF71743B}"/>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71FFFECC-89F8-4A66-9B66-F02F034C899E}"/>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2A40DAAB-9FB2-4AAF-98B8-DCCC516DDA35}"/>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56E4166B-44D4-4358-A129-71D81E644DCA}"/>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99AB260A-135E-47C4-B082-7BA1389CC12C}"/>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15E3730D-9D22-42E3-87ED-F1AC74341868}"/>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09EC1DA9-0E27-449A-A24D-EEE937CAFEE8}"/>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F5F246CB-7150-425B-849D-3E82220ADECD}"/>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F141CC64-0C71-45A9-9C56-DA7537F3DFAC}"/>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4DDB6FAF-431C-4DE8-A470-945DE51195D8}"/>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97736C20-6D7E-4968-ADAD-3203B0C8DEC9}"/>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0689F0C2-CA8B-43C8-9C7F-644F5D01A40F}"/>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11485A47-3368-4932-B235-6BE44BE5A660}"/>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98CE3FA4-4CD2-4B56-8F39-F115C95A7961}"/>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904A1230-6BD3-439D-8696-7174AAB68B65}"/>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431DD908-C07E-4637-A38B-05CCED9FB583}"/>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E4B5A632-8F56-4BAC-815D-ACB5E089B36D}"/>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2" name="Ovaal 11">
              <a:extLst>
                <a:ext uri="{FF2B5EF4-FFF2-40B4-BE49-F238E27FC236}">
                  <a16:creationId xmlns:a16="http://schemas.microsoft.com/office/drawing/2014/main" id="{0125A412-DEFF-45CF-B86D-44B9D710B471}"/>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al 12">
              <a:extLst>
                <a:ext uri="{FF2B5EF4-FFF2-40B4-BE49-F238E27FC236}">
                  <a16:creationId xmlns:a16="http://schemas.microsoft.com/office/drawing/2014/main" id="{FBE0A805-23A8-48AF-B58A-53DE6E786BC8}"/>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53618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823CAA-234E-458A-AD68-DA3355C79C6D}"/>
              </a:ext>
            </a:extLst>
          </p:cNvPr>
          <p:cNvSpPr>
            <a:spLocks noGrp="1"/>
          </p:cNvSpPr>
          <p:nvPr>
            <p:ph type="title"/>
          </p:nvPr>
        </p:nvSpPr>
        <p:spPr/>
        <p:txBody>
          <a:bodyPr/>
          <a:lstStyle/>
          <a:p>
            <a:r>
              <a:rPr lang="nl-NL"/>
              <a:t>DEPENDENT VARIABLES</a:t>
            </a:r>
            <a:endParaRPr lang="en-GB"/>
          </a:p>
        </p:txBody>
      </p:sp>
      <p:sp>
        <p:nvSpPr>
          <p:cNvPr id="3" name="Tijdelijke aanduiding voor dianummer 2">
            <a:extLst>
              <a:ext uri="{FF2B5EF4-FFF2-40B4-BE49-F238E27FC236}">
                <a16:creationId xmlns:a16="http://schemas.microsoft.com/office/drawing/2014/main" id="{BBE61289-FF4C-4C04-9E42-5039DE12A3E4}"/>
              </a:ext>
            </a:extLst>
          </p:cNvPr>
          <p:cNvSpPr>
            <a:spLocks noGrp="1"/>
          </p:cNvSpPr>
          <p:nvPr>
            <p:ph type="sldNum" sz="quarter" idx="12"/>
          </p:nvPr>
        </p:nvSpPr>
        <p:spPr/>
        <p:txBody>
          <a:bodyPr/>
          <a:lstStyle/>
          <a:p>
            <a:fld id="{F5939A27-64F2-4112-A53D-87E93CCC7A51}" type="slidenum">
              <a:rPr lang="en-GB" smtClean="0"/>
              <a:pPr/>
              <a:t>37</a:t>
            </a:fld>
            <a:endParaRPr lang="en-GB"/>
          </a:p>
        </p:txBody>
      </p:sp>
      <p:sp>
        <p:nvSpPr>
          <p:cNvPr id="6" name="Rechthoek 5">
            <a:extLst>
              <a:ext uri="{FF2B5EF4-FFF2-40B4-BE49-F238E27FC236}">
                <a16:creationId xmlns:a16="http://schemas.microsoft.com/office/drawing/2014/main" id="{43212EB7-4B65-4E97-8496-1FE4AF3DFFE4}"/>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jdelijke aanduiding voor inhoud 2">
            <a:extLst>
              <a:ext uri="{FF2B5EF4-FFF2-40B4-BE49-F238E27FC236}">
                <a16:creationId xmlns:a16="http://schemas.microsoft.com/office/drawing/2014/main" id="{1CF9AE59-11BD-4C70-89BD-7A225ED9293E}"/>
              </a:ext>
            </a:extLst>
          </p:cNvPr>
          <p:cNvSpPr txBox="1">
            <a:spLocks/>
          </p:cNvSpPr>
          <p:nvPr/>
        </p:nvSpPr>
        <p:spPr>
          <a:xfrm>
            <a:off x="838200" y="1825625"/>
            <a:ext cx="5257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nl-NL" b="1">
                <a:solidFill>
                  <a:schemeClr val="accent6"/>
                </a:solidFill>
              </a:rPr>
              <a:t>Performance</a:t>
            </a:r>
          </a:p>
          <a:p>
            <a:pPr>
              <a:lnSpc>
                <a:spcPct val="200000"/>
              </a:lnSpc>
            </a:pPr>
            <a:r>
              <a:rPr lang="nl-NL"/>
              <a:t>Trust</a:t>
            </a:r>
          </a:p>
          <a:p>
            <a:pPr>
              <a:lnSpc>
                <a:spcPct val="200000"/>
              </a:lnSpc>
            </a:pPr>
            <a:r>
              <a:rPr lang="nl-NL"/>
              <a:t>Situational awareness</a:t>
            </a:r>
          </a:p>
          <a:p>
            <a:pPr>
              <a:lnSpc>
                <a:spcPct val="200000"/>
              </a:lnSpc>
            </a:pPr>
            <a:r>
              <a:rPr lang="nl-NL"/>
              <a:t>Satisfaction</a:t>
            </a:r>
            <a:endParaRPr lang="en-GB"/>
          </a:p>
        </p:txBody>
      </p:sp>
      <p:sp>
        <p:nvSpPr>
          <p:cNvPr id="7" name="Tijdelijke aanduiding voor inhoud 2">
            <a:extLst>
              <a:ext uri="{FF2B5EF4-FFF2-40B4-BE49-F238E27FC236}">
                <a16:creationId xmlns:a16="http://schemas.microsoft.com/office/drawing/2014/main" id="{0FFBA397-4000-41CD-A16C-C22762E096B0}"/>
              </a:ext>
            </a:extLst>
          </p:cNvPr>
          <p:cNvSpPr txBox="1">
            <a:spLocks/>
          </p:cNvSpPr>
          <p:nvPr/>
        </p:nvSpPr>
        <p:spPr>
          <a:xfrm>
            <a:off x="6096000" y="1825625"/>
            <a:ext cx="5257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nl-NL"/>
              <a:t>Does the protocol influence the performance of seafarers?</a:t>
            </a:r>
          </a:p>
        </p:txBody>
      </p:sp>
      <p:grpSp>
        <p:nvGrpSpPr>
          <p:cNvPr id="8" name="Groep 7">
            <a:extLst>
              <a:ext uri="{FF2B5EF4-FFF2-40B4-BE49-F238E27FC236}">
                <a16:creationId xmlns:a16="http://schemas.microsoft.com/office/drawing/2014/main" id="{7ED655A2-A726-4673-9C14-75C2576BD62A}"/>
              </a:ext>
            </a:extLst>
          </p:cNvPr>
          <p:cNvGrpSpPr>
            <a:grpSpLocks noChangeAspect="1"/>
          </p:cNvGrpSpPr>
          <p:nvPr/>
        </p:nvGrpSpPr>
        <p:grpSpPr>
          <a:xfrm>
            <a:off x="9204541" y="6038960"/>
            <a:ext cx="359698" cy="359698"/>
            <a:chOff x="4474368" y="1549399"/>
            <a:chExt cx="1174751" cy="1174751"/>
          </a:xfrm>
        </p:grpSpPr>
        <p:grpSp>
          <p:nvGrpSpPr>
            <p:cNvPr id="10" name="Graphic 19">
              <a:extLst>
                <a:ext uri="{FF2B5EF4-FFF2-40B4-BE49-F238E27FC236}">
                  <a16:creationId xmlns:a16="http://schemas.microsoft.com/office/drawing/2014/main" id="{582D04FD-6549-4EA8-9A2F-B4E57B2F122E}"/>
                </a:ext>
              </a:extLst>
            </p:cNvPr>
            <p:cNvGrpSpPr/>
            <p:nvPr/>
          </p:nvGrpSpPr>
          <p:grpSpPr>
            <a:xfrm>
              <a:off x="4474368" y="1549399"/>
              <a:ext cx="1174751" cy="1174751"/>
              <a:chOff x="4474368" y="1549399"/>
              <a:chExt cx="1174751" cy="1174751"/>
            </a:xfrm>
          </p:grpSpPr>
          <p:sp>
            <p:nvSpPr>
              <p:cNvPr id="13" name="Vrije vorm: vorm 12">
                <a:extLst>
                  <a:ext uri="{FF2B5EF4-FFF2-40B4-BE49-F238E27FC236}">
                    <a16:creationId xmlns:a16="http://schemas.microsoft.com/office/drawing/2014/main" id="{B3AF3825-048C-43E5-9341-7BD7077EE909}"/>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C1FC1656-0DC2-489F-A4DF-8CC233B97FB0}"/>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B8D359F8-C8AD-46A1-9C84-CEB67B8D428C}"/>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8211B551-2DB1-405C-83D1-8A3686E7C7FA}"/>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9E943039-449E-4653-AF7D-D2B121566C5F}"/>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0AEEEE20-6632-41D9-903B-1FF37FEBC50F}"/>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6518BB46-3C5B-4B98-859F-FF5D9B840D24}"/>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E922F848-B5E1-44C0-AF99-222B2FB7665E}"/>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E3A75515-D148-41D2-8CDD-86C12F9EAE22}"/>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7D2D148E-BB49-45C7-8988-5C4C32CB2C82}"/>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D03EF07B-3E50-493A-8ABA-6BCDDCDB7EFE}"/>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E46EA491-7974-412C-B5BC-07F7FEFA55B0}"/>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8F95AB6B-4D1D-4E42-91FD-D2B892ED307E}"/>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70463BD6-2017-43DA-A376-9E44A0C0A906}"/>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952EE29D-47F0-4F8D-88D1-1FF45831D85C}"/>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3F167757-588F-49AD-BCB5-13EC61F687CE}"/>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17ECEE96-6A07-4CD7-B998-FCCC8E5D5EE2}"/>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B0E66068-5ED6-44DA-BCB4-C42BF13CAC6B}"/>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66DE0425-E37C-4055-98DA-6ACD48C9DB47}"/>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FA9E1B23-6122-4EC4-AB05-F1541A01EC16}"/>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4B4EF33A-5AAB-4CB6-97BC-6D1A35701081}"/>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902B3172-0818-42A8-89C3-E0F88F56F6B1}"/>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725D2676-C312-4B1D-8203-659914BD07DE}"/>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234E1224-E950-440B-B720-E823097712CE}"/>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AD17A3F0-A4E3-440E-99A3-B967C2416E9B}"/>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E138E34C-186C-440E-8A74-DFA375C92650}"/>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39995DB6-1029-4A65-990E-4E915A00968A}"/>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CED0399E-0CC5-4913-9A59-23DA963EF916}"/>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7422F3C3-4902-4224-AD0D-BE3A3CD8B3D1}"/>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ED233A61-799C-416B-B496-77373A53CAB0}"/>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D2EC4444-2A51-4083-88C0-BCA66EBDA2D4}"/>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9CF6ACD3-33D5-4B0E-B0CC-9C578ADFB967}"/>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74721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823CAA-234E-458A-AD68-DA3355C79C6D}"/>
              </a:ext>
            </a:extLst>
          </p:cNvPr>
          <p:cNvSpPr>
            <a:spLocks noGrp="1"/>
          </p:cNvSpPr>
          <p:nvPr>
            <p:ph type="title"/>
          </p:nvPr>
        </p:nvSpPr>
        <p:spPr/>
        <p:txBody>
          <a:bodyPr/>
          <a:lstStyle/>
          <a:p>
            <a:r>
              <a:rPr lang="nl-NL"/>
              <a:t>DEPENDENT VARIABLES</a:t>
            </a:r>
            <a:endParaRPr lang="en-GB"/>
          </a:p>
        </p:txBody>
      </p:sp>
      <p:sp>
        <p:nvSpPr>
          <p:cNvPr id="3" name="Tijdelijke aanduiding voor dianummer 2">
            <a:extLst>
              <a:ext uri="{FF2B5EF4-FFF2-40B4-BE49-F238E27FC236}">
                <a16:creationId xmlns:a16="http://schemas.microsoft.com/office/drawing/2014/main" id="{BBE61289-FF4C-4C04-9E42-5039DE12A3E4}"/>
              </a:ext>
            </a:extLst>
          </p:cNvPr>
          <p:cNvSpPr>
            <a:spLocks noGrp="1"/>
          </p:cNvSpPr>
          <p:nvPr>
            <p:ph type="sldNum" sz="quarter" idx="12"/>
          </p:nvPr>
        </p:nvSpPr>
        <p:spPr/>
        <p:txBody>
          <a:bodyPr/>
          <a:lstStyle/>
          <a:p>
            <a:fld id="{F5939A27-64F2-4112-A53D-87E93CCC7A51}" type="slidenum">
              <a:rPr lang="en-GB" smtClean="0"/>
              <a:pPr/>
              <a:t>38</a:t>
            </a:fld>
            <a:endParaRPr lang="en-GB"/>
          </a:p>
        </p:txBody>
      </p:sp>
      <p:sp>
        <p:nvSpPr>
          <p:cNvPr id="6" name="Rechthoek 5">
            <a:extLst>
              <a:ext uri="{FF2B5EF4-FFF2-40B4-BE49-F238E27FC236}">
                <a16:creationId xmlns:a16="http://schemas.microsoft.com/office/drawing/2014/main" id="{43212EB7-4B65-4E97-8496-1FE4AF3DFFE4}"/>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jdelijke aanduiding voor inhoud 2">
            <a:extLst>
              <a:ext uri="{FF2B5EF4-FFF2-40B4-BE49-F238E27FC236}">
                <a16:creationId xmlns:a16="http://schemas.microsoft.com/office/drawing/2014/main" id="{1CF9AE59-11BD-4C70-89BD-7A225ED9293E}"/>
              </a:ext>
            </a:extLst>
          </p:cNvPr>
          <p:cNvSpPr txBox="1">
            <a:spLocks/>
          </p:cNvSpPr>
          <p:nvPr/>
        </p:nvSpPr>
        <p:spPr>
          <a:xfrm>
            <a:off x="838200" y="1825625"/>
            <a:ext cx="5257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nl-NL"/>
              <a:t>Performance</a:t>
            </a:r>
          </a:p>
          <a:p>
            <a:pPr>
              <a:lnSpc>
                <a:spcPct val="200000"/>
              </a:lnSpc>
            </a:pPr>
            <a:r>
              <a:rPr lang="nl-NL" b="1">
                <a:solidFill>
                  <a:schemeClr val="accent6"/>
                </a:solidFill>
              </a:rPr>
              <a:t>Trust</a:t>
            </a:r>
          </a:p>
          <a:p>
            <a:pPr>
              <a:lnSpc>
                <a:spcPct val="200000"/>
              </a:lnSpc>
            </a:pPr>
            <a:r>
              <a:rPr lang="nl-NL"/>
              <a:t>Situational awareness</a:t>
            </a:r>
          </a:p>
          <a:p>
            <a:pPr>
              <a:lnSpc>
                <a:spcPct val="200000"/>
              </a:lnSpc>
            </a:pPr>
            <a:r>
              <a:rPr lang="nl-NL"/>
              <a:t>Satisfaction</a:t>
            </a:r>
            <a:endParaRPr lang="en-GB"/>
          </a:p>
        </p:txBody>
      </p:sp>
      <p:sp>
        <p:nvSpPr>
          <p:cNvPr id="7" name="Tijdelijke aanduiding voor inhoud 2">
            <a:extLst>
              <a:ext uri="{FF2B5EF4-FFF2-40B4-BE49-F238E27FC236}">
                <a16:creationId xmlns:a16="http://schemas.microsoft.com/office/drawing/2014/main" id="{C926D741-DFD0-4A5F-89F5-B3636EFC30B3}"/>
              </a:ext>
            </a:extLst>
          </p:cNvPr>
          <p:cNvSpPr txBox="1">
            <a:spLocks/>
          </p:cNvSpPr>
          <p:nvPr/>
        </p:nvSpPr>
        <p:spPr>
          <a:xfrm>
            <a:off x="6096000" y="1825625"/>
            <a:ext cx="5257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nl-NL"/>
              <a:t>Are seafarers confident that the protocol will act as expected?</a:t>
            </a:r>
          </a:p>
        </p:txBody>
      </p:sp>
      <p:grpSp>
        <p:nvGrpSpPr>
          <p:cNvPr id="8" name="Groep 7">
            <a:extLst>
              <a:ext uri="{FF2B5EF4-FFF2-40B4-BE49-F238E27FC236}">
                <a16:creationId xmlns:a16="http://schemas.microsoft.com/office/drawing/2014/main" id="{C2CF4F66-D656-420F-B03B-98CBD3823ED3}"/>
              </a:ext>
            </a:extLst>
          </p:cNvPr>
          <p:cNvGrpSpPr>
            <a:grpSpLocks noChangeAspect="1"/>
          </p:cNvGrpSpPr>
          <p:nvPr/>
        </p:nvGrpSpPr>
        <p:grpSpPr>
          <a:xfrm>
            <a:off x="9306139" y="6038960"/>
            <a:ext cx="359698" cy="359698"/>
            <a:chOff x="4474368" y="1549399"/>
            <a:chExt cx="1174751" cy="1174751"/>
          </a:xfrm>
        </p:grpSpPr>
        <p:grpSp>
          <p:nvGrpSpPr>
            <p:cNvPr id="10" name="Graphic 19">
              <a:extLst>
                <a:ext uri="{FF2B5EF4-FFF2-40B4-BE49-F238E27FC236}">
                  <a16:creationId xmlns:a16="http://schemas.microsoft.com/office/drawing/2014/main" id="{93D72E4C-A2FB-402C-957D-E63F18B3541D}"/>
                </a:ext>
              </a:extLst>
            </p:cNvPr>
            <p:cNvGrpSpPr/>
            <p:nvPr/>
          </p:nvGrpSpPr>
          <p:grpSpPr>
            <a:xfrm>
              <a:off x="4474368" y="1549399"/>
              <a:ext cx="1174751" cy="1174751"/>
              <a:chOff x="4474368" y="1549399"/>
              <a:chExt cx="1174751" cy="1174751"/>
            </a:xfrm>
          </p:grpSpPr>
          <p:sp>
            <p:nvSpPr>
              <p:cNvPr id="13" name="Vrije vorm: vorm 12">
                <a:extLst>
                  <a:ext uri="{FF2B5EF4-FFF2-40B4-BE49-F238E27FC236}">
                    <a16:creationId xmlns:a16="http://schemas.microsoft.com/office/drawing/2014/main" id="{2C0182F5-D401-418A-A59B-C6C618AA642A}"/>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CB320D57-B274-4A0A-B003-F0F42D4FE495}"/>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6F432603-BBF5-4037-80CF-6139635234F3}"/>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1EC25888-B2D2-4E0C-80EA-0B83B34AA68F}"/>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26745C8D-D185-4B58-8C20-22C525178542}"/>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7D4E08AF-6697-495C-A253-1B35BF23F3CD}"/>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6BAD3E73-3B71-4287-9D18-7DA179F6D2B1}"/>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37D7678F-1F80-477C-BBC1-73D76E8962E7}"/>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AB4A04BF-F09C-4D25-A4BF-AC1860C5EE38}"/>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3A84591C-B770-409D-BB1C-BF48AE19A561}"/>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A1AA953C-343B-45C9-878E-DF5873F6C64E}"/>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C3873CDB-640B-4120-83B3-2CCA1D7FA6C5}"/>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D18EEFE8-35A6-4E3A-B718-09B59A4610C5}"/>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273D37AF-530D-4DA8-B357-6ED70A9CD269}"/>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FA7FB81A-81D5-4C16-A8B4-2C0D20D45527}"/>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B7A637B1-0765-4A32-8362-DF8664E62504}"/>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260DE619-8833-43E7-898E-4F30C79776DD}"/>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C8FAC70D-CAB0-4ACD-B43B-29F2CFB287BB}"/>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C97CC56B-1A30-489B-ABEF-C644DA1A8182}"/>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8F1F8F90-55F1-4D8C-894A-513F96C18F36}"/>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0204F921-822D-4560-B2DE-40C0534185CC}"/>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AF4393B7-6C2F-418B-9F1A-78D68A0E851A}"/>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8C374298-1B65-4AFF-B0F8-75CECA8A4DD7}"/>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55493AF7-545E-4AF5-8514-2461D6015077}"/>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E1010211-83AD-4EE9-988A-553D8C3D79F9}"/>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C5849914-7155-432B-995A-D6A9DED1E095}"/>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11F10BBD-21E9-4EAC-B4EC-E93AA9E1094C}"/>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B4C1225B-0788-4F78-9A86-349CD47A5D61}"/>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7F418111-09D6-4EC4-ADFC-4E5A79968FCF}"/>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9DBB3E10-08B9-498E-926F-844951569457}"/>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75639616-B599-48FA-B117-AA733CA1CC5C}"/>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EEAF3944-754E-4CEE-A735-26CA6A60D512}"/>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64227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823CAA-234E-458A-AD68-DA3355C79C6D}"/>
              </a:ext>
            </a:extLst>
          </p:cNvPr>
          <p:cNvSpPr>
            <a:spLocks noGrp="1"/>
          </p:cNvSpPr>
          <p:nvPr>
            <p:ph type="title"/>
          </p:nvPr>
        </p:nvSpPr>
        <p:spPr/>
        <p:txBody>
          <a:bodyPr/>
          <a:lstStyle/>
          <a:p>
            <a:r>
              <a:rPr lang="nl-NL"/>
              <a:t>DEPENDENT VARIABLES</a:t>
            </a:r>
            <a:endParaRPr lang="en-GB"/>
          </a:p>
        </p:txBody>
      </p:sp>
      <p:sp>
        <p:nvSpPr>
          <p:cNvPr id="3" name="Tijdelijke aanduiding voor dianummer 2">
            <a:extLst>
              <a:ext uri="{FF2B5EF4-FFF2-40B4-BE49-F238E27FC236}">
                <a16:creationId xmlns:a16="http://schemas.microsoft.com/office/drawing/2014/main" id="{BBE61289-FF4C-4C04-9E42-5039DE12A3E4}"/>
              </a:ext>
            </a:extLst>
          </p:cNvPr>
          <p:cNvSpPr>
            <a:spLocks noGrp="1"/>
          </p:cNvSpPr>
          <p:nvPr>
            <p:ph type="sldNum" sz="quarter" idx="12"/>
          </p:nvPr>
        </p:nvSpPr>
        <p:spPr/>
        <p:txBody>
          <a:bodyPr/>
          <a:lstStyle/>
          <a:p>
            <a:fld id="{F5939A27-64F2-4112-A53D-87E93CCC7A51}" type="slidenum">
              <a:rPr lang="en-GB" smtClean="0"/>
              <a:pPr/>
              <a:t>39</a:t>
            </a:fld>
            <a:endParaRPr lang="en-GB"/>
          </a:p>
        </p:txBody>
      </p:sp>
      <p:sp>
        <p:nvSpPr>
          <p:cNvPr id="6" name="Rechthoek 5">
            <a:extLst>
              <a:ext uri="{FF2B5EF4-FFF2-40B4-BE49-F238E27FC236}">
                <a16:creationId xmlns:a16="http://schemas.microsoft.com/office/drawing/2014/main" id="{43212EB7-4B65-4E97-8496-1FE4AF3DFFE4}"/>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jdelijke aanduiding voor inhoud 2">
            <a:extLst>
              <a:ext uri="{FF2B5EF4-FFF2-40B4-BE49-F238E27FC236}">
                <a16:creationId xmlns:a16="http://schemas.microsoft.com/office/drawing/2014/main" id="{1CF9AE59-11BD-4C70-89BD-7A225ED9293E}"/>
              </a:ext>
            </a:extLst>
          </p:cNvPr>
          <p:cNvSpPr txBox="1">
            <a:spLocks/>
          </p:cNvSpPr>
          <p:nvPr/>
        </p:nvSpPr>
        <p:spPr>
          <a:xfrm>
            <a:off x="838200" y="1825625"/>
            <a:ext cx="5257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nl-NL"/>
              <a:t>Performance</a:t>
            </a:r>
          </a:p>
          <a:p>
            <a:pPr>
              <a:lnSpc>
                <a:spcPct val="200000"/>
              </a:lnSpc>
            </a:pPr>
            <a:r>
              <a:rPr lang="nl-NL"/>
              <a:t>Trust</a:t>
            </a:r>
          </a:p>
          <a:p>
            <a:pPr>
              <a:lnSpc>
                <a:spcPct val="200000"/>
              </a:lnSpc>
            </a:pPr>
            <a:r>
              <a:rPr lang="nl-NL" b="1">
                <a:solidFill>
                  <a:schemeClr val="accent6"/>
                </a:solidFill>
              </a:rPr>
              <a:t>Situational awareness</a:t>
            </a:r>
          </a:p>
          <a:p>
            <a:pPr>
              <a:lnSpc>
                <a:spcPct val="200000"/>
              </a:lnSpc>
            </a:pPr>
            <a:r>
              <a:rPr lang="nl-NL"/>
              <a:t>Satisfaction</a:t>
            </a:r>
            <a:endParaRPr lang="en-GB"/>
          </a:p>
        </p:txBody>
      </p:sp>
      <p:sp>
        <p:nvSpPr>
          <p:cNvPr id="7" name="Tijdelijke aanduiding voor inhoud 2">
            <a:extLst>
              <a:ext uri="{FF2B5EF4-FFF2-40B4-BE49-F238E27FC236}">
                <a16:creationId xmlns:a16="http://schemas.microsoft.com/office/drawing/2014/main" id="{27C5BD1E-1EE5-424B-A58C-A9790BB67053}"/>
              </a:ext>
            </a:extLst>
          </p:cNvPr>
          <p:cNvSpPr txBox="1">
            <a:spLocks/>
          </p:cNvSpPr>
          <p:nvPr/>
        </p:nvSpPr>
        <p:spPr>
          <a:xfrm>
            <a:off x="6096000" y="1825625"/>
            <a:ext cx="5257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nl-NL"/>
              <a:t>Has the protocol a negative impact on the situational awareness?</a:t>
            </a:r>
            <a:endParaRPr lang="en-GB"/>
          </a:p>
        </p:txBody>
      </p:sp>
      <p:grpSp>
        <p:nvGrpSpPr>
          <p:cNvPr id="8" name="Groep 7">
            <a:extLst>
              <a:ext uri="{FF2B5EF4-FFF2-40B4-BE49-F238E27FC236}">
                <a16:creationId xmlns:a16="http://schemas.microsoft.com/office/drawing/2014/main" id="{60E255C3-C084-42AE-B37C-07169608A488}"/>
              </a:ext>
            </a:extLst>
          </p:cNvPr>
          <p:cNvGrpSpPr>
            <a:grpSpLocks noChangeAspect="1"/>
          </p:cNvGrpSpPr>
          <p:nvPr/>
        </p:nvGrpSpPr>
        <p:grpSpPr>
          <a:xfrm>
            <a:off x="9364195" y="6038960"/>
            <a:ext cx="359698" cy="359698"/>
            <a:chOff x="4474368" y="1549399"/>
            <a:chExt cx="1174751" cy="1174751"/>
          </a:xfrm>
        </p:grpSpPr>
        <p:grpSp>
          <p:nvGrpSpPr>
            <p:cNvPr id="10" name="Graphic 19">
              <a:extLst>
                <a:ext uri="{FF2B5EF4-FFF2-40B4-BE49-F238E27FC236}">
                  <a16:creationId xmlns:a16="http://schemas.microsoft.com/office/drawing/2014/main" id="{1714D02F-AA16-4B31-83D9-AA676B905996}"/>
                </a:ext>
              </a:extLst>
            </p:cNvPr>
            <p:cNvGrpSpPr/>
            <p:nvPr/>
          </p:nvGrpSpPr>
          <p:grpSpPr>
            <a:xfrm>
              <a:off x="4474368" y="1549399"/>
              <a:ext cx="1174751" cy="1174751"/>
              <a:chOff x="4474368" y="1549399"/>
              <a:chExt cx="1174751" cy="1174751"/>
            </a:xfrm>
          </p:grpSpPr>
          <p:sp>
            <p:nvSpPr>
              <p:cNvPr id="13" name="Vrije vorm: vorm 12">
                <a:extLst>
                  <a:ext uri="{FF2B5EF4-FFF2-40B4-BE49-F238E27FC236}">
                    <a16:creationId xmlns:a16="http://schemas.microsoft.com/office/drawing/2014/main" id="{E94C00EB-9244-4BC5-87A7-B329EE09A8C3}"/>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5DAD3FD2-801D-4D36-A45A-E8DF91A88A55}"/>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8011EE2A-B94D-4B18-8426-BBDDE528DF89}"/>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B0C07279-7EBF-4B01-9EEC-736F732C476A}"/>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43DC14FF-52DB-4F36-A989-B82D0570FB9E}"/>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87C4CC9C-8FA6-4BF3-BABB-87EEEB713DD4}"/>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60A33651-DA9B-444F-AC4B-9342A82D5713}"/>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E00F509A-C13F-4F28-B8CF-4B29FA749388}"/>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2D0FEB58-319E-49BF-9A11-1B82734FE6E5}"/>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3E10D7BD-E66F-483D-9315-62C54C5A6D40}"/>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292EC167-8FB9-4F6D-9318-3E2E3B692987}"/>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EB4A84D1-E861-44E8-9A63-64A29C319DF6}"/>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59FD63FF-23C9-4553-80DB-A4E9B7F9FA5E}"/>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01060E43-FA57-4F78-9EF7-0DC542B2817C}"/>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957DB566-88DA-4B47-AAAE-B7AE7996B6A9}"/>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AA890A8A-F83E-450D-BD90-B51D7A5B767B}"/>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E5875EFE-F7D9-4A5A-AEF9-C7C28CA7DCA7}"/>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D874AEF8-3BB1-47BB-8A54-37C85778E42E}"/>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3A5CC3E5-D29F-47C6-B2A3-40B285724667}"/>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31BBE01C-DDE0-46A0-BA3B-9890F3E623DB}"/>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E6E00C99-FC2F-4532-892E-5EA0DA85C034}"/>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22608378-04DF-4263-B90E-F4B651DBE772}"/>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CB98CADB-08E1-4EB8-B01E-E76515966E9B}"/>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516F7464-63F9-4C8B-A19E-42FF61BC5279}"/>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2890F82D-5997-45C6-BB93-633E8601BA24}"/>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E5E04361-AFF9-45AE-B001-CE6AF4233236}"/>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0AB4951E-7085-4294-BC7E-1DBB20DAC400}"/>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0E26E72D-24D9-467B-8B44-1FDFD4BCB46E}"/>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940A0972-A51A-4A45-93C7-2D9B283DC612}"/>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649C59C7-447B-4DA2-84D2-F37F3E8A24BD}"/>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A68AEFF9-3206-444B-AE9B-7C00D35C554A}"/>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C7BBDB62-A44F-43E1-88EA-E315F391456E}"/>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16650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inland unmanned passenger ferry">
            <a:extLst>
              <a:ext uri="{FF2B5EF4-FFF2-40B4-BE49-F238E27FC236}">
                <a16:creationId xmlns:a16="http://schemas.microsoft.com/office/drawing/2014/main" id="{3EE3031C-7FE2-4C56-8BFA-74B5CFFF2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097" y="4225784"/>
            <a:ext cx="3596799" cy="2023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beeldingsresultaat voor munin maritime">
            <a:extLst>
              <a:ext uri="{FF2B5EF4-FFF2-40B4-BE49-F238E27FC236}">
                <a16:creationId xmlns:a16="http://schemas.microsoft.com/office/drawing/2014/main" id="{07D2E46B-E4D0-4D54-A373-6C0381733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136" y="74934"/>
            <a:ext cx="4381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one sea">
            <a:extLst>
              <a:ext uri="{FF2B5EF4-FFF2-40B4-BE49-F238E27FC236}">
                <a16:creationId xmlns:a16="http://schemas.microsoft.com/office/drawing/2014/main" id="{2FB4EB15-6BC2-4D78-860D-EEC8D9A7DC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5179" y="2141164"/>
            <a:ext cx="4597216" cy="1287836"/>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a:extLst>
              <a:ext uri="{FF2B5EF4-FFF2-40B4-BE49-F238E27FC236}">
                <a16:creationId xmlns:a16="http://schemas.microsoft.com/office/drawing/2014/main" id="{ECDE8C7D-1F6A-43A1-8AFD-DAD6CA713E37}"/>
              </a:ext>
            </a:extLst>
          </p:cNvPr>
          <p:cNvPicPr>
            <a:picLocks noChangeAspect="1"/>
          </p:cNvPicPr>
          <p:nvPr/>
        </p:nvPicPr>
        <p:blipFill>
          <a:blip r:embed="rId6"/>
          <a:stretch>
            <a:fillRect/>
          </a:stretch>
        </p:blipFill>
        <p:spPr>
          <a:xfrm>
            <a:off x="203115" y="2012172"/>
            <a:ext cx="3876675" cy="1228725"/>
          </a:xfrm>
          <a:prstGeom prst="rect">
            <a:avLst/>
          </a:prstGeom>
        </p:spPr>
      </p:pic>
      <p:pic>
        <p:nvPicPr>
          <p:cNvPr id="6" name="Afbeelding 5">
            <a:extLst>
              <a:ext uri="{FF2B5EF4-FFF2-40B4-BE49-F238E27FC236}">
                <a16:creationId xmlns:a16="http://schemas.microsoft.com/office/drawing/2014/main" id="{C24486FA-DBC5-4779-871B-70FFB839C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2619" y="4225784"/>
            <a:ext cx="3596801" cy="2023200"/>
          </a:xfrm>
          <a:prstGeom prst="rect">
            <a:avLst/>
          </a:prstGeom>
        </p:spPr>
      </p:pic>
      <p:pic>
        <p:nvPicPr>
          <p:cNvPr id="8" name="Afbeelding 7">
            <a:extLst>
              <a:ext uri="{FF2B5EF4-FFF2-40B4-BE49-F238E27FC236}">
                <a16:creationId xmlns:a16="http://schemas.microsoft.com/office/drawing/2014/main" id="{32171940-34B1-4D15-836D-27B9E432A5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225784"/>
            <a:ext cx="5324389" cy="2023200"/>
          </a:xfrm>
          <a:prstGeom prst="rect">
            <a:avLst/>
          </a:prstGeom>
        </p:spPr>
      </p:pic>
      <p:sp>
        <p:nvSpPr>
          <p:cNvPr id="9" name="Tekstvak 8">
            <a:extLst>
              <a:ext uri="{FF2B5EF4-FFF2-40B4-BE49-F238E27FC236}">
                <a16:creationId xmlns:a16="http://schemas.microsoft.com/office/drawing/2014/main" id="{E6627925-10E0-4B64-B62D-DEE2FDBB626B}"/>
              </a:ext>
            </a:extLst>
          </p:cNvPr>
          <p:cNvSpPr txBox="1"/>
          <p:nvPr/>
        </p:nvSpPr>
        <p:spPr>
          <a:xfrm>
            <a:off x="9647784" y="2317567"/>
            <a:ext cx="1481560" cy="923330"/>
          </a:xfrm>
          <a:prstGeom prst="rect">
            <a:avLst/>
          </a:prstGeom>
          <a:noFill/>
        </p:spPr>
        <p:txBody>
          <a:bodyPr wrap="square" rtlCol="0">
            <a:spAutoFit/>
          </a:bodyPr>
          <a:lstStyle/>
          <a:p>
            <a:r>
              <a:rPr lang="nl-NL" sz="5400"/>
              <a:t>…</a:t>
            </a:r>
            <a:endParaRPr lang="en-GB" sz="5400"/>
          </a:p>
        </p:txBody>
      </p:sp>
      <p:sp>
        <p:nvSpPr>
          <p:cNvPr id="11" name="Rechthoek 10">
            <a:extLst>
              <a:ext uri="{FF2B5EF4-FFF2-40B4-BE49-F238E27FC236}">
                <a16:creationId xmlns:a16="http://schemas.microsoft.com/office/drawing/2014/main" id="{46B78C9B-484D-4AA1-9453-195F832E04EA}"/>
              </a:ext>
            </a:extLst>
          </p:cNvPr>
          <p:cNvSpPr/>
          <p:nvPr/>
        </p:nvSpPr>
        <p:spPr>
          <a:xfrm>
            <a:off x="0" y="6311416"/>
            <a:ext cx="1958067" cy="84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ep 11">
            <a:extLst>
              <a:ext uri="{FF2B5EF4-FFF2-40B4-BE49-F238E27FC236}">
                <a16:creationId xmlns:a16="http://schemas.microsoft.com/office/drawing/2014/main" id="{AE11E97C-729B-4CD5-BFFF-81E9ECD862A4}"/>
              </a:ext>
            </a:extLst>
          </p:cNvPr>
          <p:cNvGrpSpPr>
            <a:grpSpLocks noChangeAspect="1"/>
          </p:cNvGrpSpPr>
          <p:nvPr/>
        </p:nvGrpSpPr>
        <p:grpSpPr>
          <a:xfrm>
            <a:off x="619335" y="6058247"/>
            <a:ext cx="359698" cy="359698"/>
            <a:chOff x="4474368" y="1549399"/>
            <a:chExt cx="1174751" cy="1174751"/>
          </a:xfrm>
        </p:grpSpPr>
        <p:grpSp>
          <p:nvGrpSpPr>
            <p:cNvPr id="13" name="Graphic 19">
              <a:extLst>
                <a:ext uri="{FF2B5EF4-FFF2-40B4-BE49-F238E27FC236}">
                  <a16:creationId xmlns:a16="http://schemas.microsoft.com/office/drawing/2014/main" id="{5E38C705-7040-49B3-8D85-53D978B9C9C9}"/>
                </a:ext>
              </a:extLst>
            </p:cNvPr>
            <p:cNvGrpSpPr/>
            <p:nvPr/>
          </p:nvGrpSpPr>
          <p:grpSpPr>
            <a:xfrm>
              <a:off x="4474368" y="1549399"/>
              <a:ext cx="1174751" cy="1174751"/>
              <a:chOff x="4474368" y="1549399"/>
              <a:chExt cx="1174751" cy="1174751"/>
            </a:xfrm>
          </p:grpSpPr>
          <p:sp>
            <p:nvSpPr>
              <p:cNvPr id="16" name="Vrije vorm: vorm 15">
                <a:extLst>
                  <a:ext uri="{FF2B5EF4-FFF2-40B4-BE49-F238E27FC236}">
                    <a16:creationId xmlns:a16="http://schemas.microsoft.com/office/drawing/2014/main" id="{4F6531B3-DB8C-48A8-AFC2-CA800FE29571}"/>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64F574C4-BFC6-464B-9713-96E8A6D0A605}"/>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3AFC3F0E-FC10-407B-9DA6-6B680432E8BA}"/>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EF460BB6-8877-4689-B0FF-0E5FA07BEDF8}"/>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AE3FC622-6A49-4107-81EA-0A6CEBF9876B}"/>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F62BB19B-58DE-4C26-A7A1-50CCFCAE4576}"/>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06C55D31-3D46-461D-A440-BC1B9B3E0DE5}"/>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7EE01B51-42A9-4168-803A-A6E29245FAE4}"/>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B124D96E-5737-4F5B-A60E-E09957D90440}"/>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A966A851-F842-4D2C-81CC-A8CBA85AAB22}"/>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B9E2B4A1-21A8-4350-BB8C-07C52929D645}"/>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B5C54892-D634-4140-BA98-BE9E5082772A}"/>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4E07DE82-40F2-459C-B492-5AEB1AEE9DA4}"/>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3E7769E6-5C29-474C-9FCF-E4167409FE26}"/>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75CCE24E-B0C8-4399-A99D-2BDE68085974}"/>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BB555AB6-221F-4049-B130-70A92D1ACAE9}"/>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C927ED04-80B1-4EE2-A4A2-51B57670FBE8}"/>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85E12C37-E20F-488D-B484-CACE72B49C54}"/>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75884C01-99AC-4B36-9F67-79147F1E1640}"/>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E5CE5EDB-2941-4636-B444-1EB1071E1123}"/>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060294CA-9990-4019-B605-25EC1038473B}"/>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A2215CFD-2510-4EE6-8575-7EB51291CBF1}"/>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A5ABF17E-2E16-4325-A541-6F97992BABB6}"/>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258480F6-DA12-4002-BEEE-DC25E79DBE61}"/>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15DF856B-7349-405E-968C-513EE7433BE8}"/>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7720C2B0-2E54-473F-AD46-401B5FB04F32}"/>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704D05FD-1E60-455C-A628-A1B25F3D3359}"/>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5EE4B5DB-9993-4E7A-8BA9-878AF79224A6}"/>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B3C4EDDB-D637-44E9-8DD8-C559FD09B256}"/>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CF2BBD21-4D38-40DB-8BC9-C0EA7B6EDA70}"/>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4" name="Ovaal 13">
              <a:extLst>
                <a:ext uri="{FF2B5EF4-FFF2-40B4-BE49-F238E27FC236}">
                  <a16:creationId xmlns:a16="http://schemas.microsoft.com/office/drawing/2014/main" id="{C8E4E083-0D59-49F0-A324-F5DE87740C3D}"/>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al 14">
              <a:extLst>
                <a:ext uri="{FF2B5EF4-FFF2-40B4-BE49-F238E27FC236}">
                  <a16:creationId xmlns:a16="http://schemas.microsoft.com/office/drawing/2014/main" id="{80FC2696-DBC7-4A98-A575-93C497F47DDD}"/>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jdelijke aanduiding voor dianummer 1">
            <a:extLst>
              <a:ext uri="{FF2B5EF4-FFF2-40B4-BE49-F238E27FC236}">
                <a16:creationId xmlns:a16="http://schemas.microsoft.com/office/drawing/2014/main" id="{6B743F51-5678-4A1D-89BD-EE9B5AC0BFF0}"/>
              </a:ext>
            </a:extLst>
          </p:cNvPr>
          <p:cNvSpPr>
            <a:spLocks noGrp="1"/>
          </p:cNvSpPr>
          <p:nvPr>
            <p:ph type="sldNum" sz="quarter" idx="12"/>
          </p:nvPr>
        </p:nvSpPr>
        <p:spPr/>
        <p:txBody>
          <a:bodyPr/>
          <a:lstStyle/>
          <a:p>
            <a:fld id="{F5939A27-64F2-4112-A53D-87E93CCC7A51}" type="slidenum">
              <a:rPr lang="en-GB" smtClean="0"/>
              <a:t>4</a:t>
            </a:fld>
            <a:endParaRPr lang="en-GB"/>
          </a:p>
        </p:txBody>
      </p:sp>
    </p:spTree>
    <p:extLst>
      <p:ext uri="{BB962C8B-B14F-4D97-AF65-F5344CB8AC3E}">
        <p14:creationId xmlns:p14="http://schemas.microsoft.com/office/powerpoint/2010/main" val="2184930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823CAA-234E-458A-AD68-DA3355C79C6D}"/>
              </a:ext>
            </a:extLst>
          </p:cNvPr>
          <p:cNvSpPr>
            <a:spLocks noGrp="1"/>
          </p:cNvSpPr>
          <p:nvPr>
            <p:ph type="title"/>
          </p:nvPr>
        </p:nvSpPr>
        <p:spPr/>
        <p:txBody>
          <a:bodyPr/>
          <a:lstStyle/>
          <a:p>
            <a:r>
              <a:rPr lang="nl-NL"/>
              <a:t>DEPENDENT VARIABLES</a:t>
            </a:r>
            <a:endParaRPr lang="en-GB"/>
          </a:p>
        </p:txBody>
      </p:sp>
      <p:sp>
        <p:nvSpPr>
          <p:cNvPr id="3" name="Tijdelijke aanduiding voor dianummer 2">
            <a:extLst>
              <a:ext uri="{FF2B5EF4-FFF2-40B4-BE49-F238E27FC236}">
                <a16:creationId xmlns:a16="http://schemas.microsoft.com/office/drawing/2014/main" id="{BBE61289-FF4C-4C04-9E42-5039DE12A3E4}"/>
              </a:ext>
            </a:extLst>
          </p:cNvPr>
          <p:cNvSpPr>
            <a:spLocks noGrp="1"/>
          </p:cNvSpPr>
          <p:nvPr>
            <p:ph type="sldNum" sz="quarter" idx="12"/>
          </p:nvPr>
        </p:nvSpPr>
        <p:spPr/>
        <p:txBody>
          <a:bodyPr/>
          <a:lstStyle/>
          <a:p>
            <a:fld id="{F5939A27-64F2-4112-A53D-87E93CCC7A51}" type="slidenum">
              <a:rPr lang="en-GB" smtClean="0"/>
              <a:pPr/>
              <a:t>40</a:t>
            </a:fld>
            <a:endParaRPr lang="en-GB"/>
          </a:p>
        </p:txBody>
      </p:sp>
      <p:sp>
        <p:nvSpPr>
          <p:cNvPr id="6" name="Rechthoek 5">
            <a:extLst>
              <a:ext uri="{FF2B5EF4-FFF2-40B4-BE49-F238E27FC236}">
                <a16:creationId xmlns:a16="http://schemas.microsoft.com/office/drawing/2014/main" id="{43212EB7-4B65-4E97-8496-1FE4AF3DFFE4}"/>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jdelijke aanduiding voor inhoud 2">
            <a:extLst>
              <a:ext uri="{FF2B5EF4-FFF2-40B4-BE49-F238E27FC236}">
                <a16:creationId xmlns:a16="http://schemas.microsoft.com/office/drawing/2014/main" id="{1CF9AE59-11BD-4C70-89BD-7A225ED9293E}"/>
              </a:ext>
            </a:extLst>
          </p:cNvPr>
          <p:cNvSpPr txBox="1">
            <a:spLocks/>
          </p:cNvSpPr>
          <p:nvPr/>
        </p:nvSpPr>
        <p:spPr>
          <a:xfrm>
            <a:off x="838200" y="1825625"/>
            <a:ext cx="5257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nl-NL"/>
              <a:t>Performance</a:t>
            </a:r>
          </a:p>
          <a:p>
            <a:pPr>
              <a:lnSpc>
                <a:spcPct val="200000"/>
              </a:lnSpc>
            </a:pPr>
            <a:r>
              <a:rPr lang="nl-NL"/>
              <a:t>Trust</a:t>
            </a:r>
          </a:p>
          <a:p>
            <a:pPr>
              <a:lnSpc>
                <a:spcPct val="200000"/>
              </a:lnSpc>
            </a:pPr>
            <a:r>
              <a:rPr lang="nl-NL"/>
              <a:t>Situational awareness</a:t>
            </a:r>
          </a:p>
          <a:p>
            <a:pPr>
              <a:lnSpc>
                <a:spcPct val="200000"/>
              </a:lnSpc>
            </a:pPr>
            <a:r>
              <a:rPr lang="nl-NL" b="1">
                <a:solidFill>
                  <a:schemeClr val="accent6"/>
                </a:solidFill>
              </a:rPr>
              <a:t>Satisfaction</a:t>
            </a:r>
            <a:endParaRPr lang="en-GB" b="1">
              <a:solidFill>
                <a:schemeClr val="accent6"/>
              </a:solidFill>
            </a:endParaRPr>
          </a:p>
        </p:txBody>
      </p:sp>
      <p:sp>
        <p:nvSpPr>
          <p:cNvPr id="7" name="Tijdelijke aanduiding voor inhoud 2">
            <a:extLst>
              <a:ext uri="{FF2B5EF4-FFF2-40B4-BE49-F238E27FC236}">
                <a16:creationId xmlns:a16="http://schemas.microsoft.com/office/drawing/2014/main" id="{E31E43EC-7FD6-464D-91B9-DF7B25810C12}"/>
              </a:ext>
            </a:extLst>
          </p:cNvPr>
          <p:cNvSpPr txBox="1">
            <a:spLocks/>
          </p:cNvSpPr>
          <p:nvPr/>
        </p:nvSpPr>
        <p:spPr>
          <a:xfrm>
            <a:off x="6096000" y="1825625"/>
            <a:ext cx="5257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nl-NL"/>
              <a:t>Do seafarers like to use the designed protocol?</a:t>
            </a:r>
            <a:endParaRPr lang="en-GB"/>
          </a:p>
        </p:txBody>
      </p:sp>
      <p:grpSp>
        <p:nvGrpSpPr>
          <p:cNvPr id="8" name="Groep 7">
            <a:extLst>
              <a:ext uri="{FF2B5EF4-FFF2-40B4-BE49-F238E27FC236}">
                <a16:creationId xmlns:a16="http://schemas.microsoft.com/office/drawing/2014/main" id="{35878419-F543-409D-B2ED-C61C9BFE1B0A}"/>
              </a:ext>
            </a:extLst>
          </p:cNvPr>
          <p:cNvGrpSpPr>
            <a:grpSpLocks noChangeAspect="1"/>
          </p:cNvGrpSpPr>
          <p:nvPr/>
        </p:nvGrpSpPr>
        <p:grpSpPr>
          <a:xfrm>
            <a:off x="9465793" y="6038960"/>
            <a:ext cx="359698" cy="359698"/>
            <a:chOff x="4474368" y="1549399"/>
            <a:chExt cx="1174751" cy="1174751"/>
          </a:xfrm>
        </p:grpSpPr>
        <p:grpSp>
          <p:nvGrpSpPr>
            <p:cNvPr id="10" name="Graphic 19">
              <a:extLst>
                <a:ext uri="{FF2B5EF4-FFF2-40B4-BE49-F238E27FC236}">
                  <a16:creationId xmlns:a16="http://schemas.microsoft.com/office/drawing/2014/main" id="{2CA6E045-FDDC-4709-93DB-E43E09C0543D}"/>
                </a:ext>
              </a:extLst>
            </p:cNvPr>
            <p:cNvGrpSpPr/>
            <p:nvPr/>
          </p:nvGrpSpPr>
          <p:grpSpPr>
            <a:xfrm>
              <a:off x="4474368" y="1549399"/>
              <a:ext cx="1174751" cy="1174751"/>
              <a:chOff x="4474368" y="1549399"/>
              <a:chExt cx="1174751" cy="1174751"/>
            </a:xfrm>
          </p:grpSpPr>
          <p:sp>
            <p:nvSpPr>
              <p:cNvPr id="13" name="Vrije vorm: vorm 12">
                <a:extLst>
                  <a:ext uri="{FF2B5EF4-FFF2-40B4-BE49-F238E27FC236}">
                    <a16:creationId xmlns:a16="http://schemas.microsoft.com/office/drawing/2014/main" id="{57834A7F-03B7-4FA7-9381-CFB4E413E79B}"/>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871831B4-7D79-46B8-9CCF-5C1EB9FB9D4A}"/>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74A78321-3056-4ABA-9CA7-2275C293E80E}"/>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535C399A-F946-4F91-867B-BF31E9357710}"/>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D0165A12-B24D-44DC-AB41-8BCDB20D3973}"/>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CF3BF0A9-9686-4EFA-9282-B7BAF322D47F}"/>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10E3BB31-035B-4875-BE5E-DD2B500579A3}"/>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0A7C8531-8797-4965-99D1-D6A617A3CFFF}"/>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99530257-B17A-4910-8494-4EF93A65F92D}"/>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088A2687-7EAC-4ED9-B4F2-080B05C1A778}"/>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79983896-B78C-497F-812F-94051C7E2657}"/>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E79D00BA-9A63-4C79-9252-8DFBDFAA52EB}"/>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6684EB0A-12DB-4EB6-BBE7-C7E9C5425BF0}"/>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0451F9CC-0A5E-49E2-A585-69729D9552D6}"/>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66E81BD8-905E-488A-B230-8B9210E5EE74}"/>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8AB81359-6382-40FA-BA56-DAEAC73A4779}"/>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9CC3FD67-C990-4BFE-B3E6-D7E9A8202394}"/>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097EFC83-E805-4E51-8A0F-6A0E91550DA0}"/>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D56404C0-7921-4391-BA6F-80748A0779A8}"/>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C5B21D09-30FB-4FF3-BC5D-331280E05C5C}"/>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F3A285E1-ACCC-4449-A00F-CC554AAB5529}"/>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5AE8A85A-8A04-4E90-BE4A-7F78A1160422}"/>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0886E6AD-D117-4BCD-B762-338434B38000}"/>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7104C89F-D318-4E08-9CD2-155DFB3BE867}"/>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BD1F4846-D304-4CF4-BE98-90234C911288}"/>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00219EB9-AF85-475A-B71F-5D11FCD6E54A}"/>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0B5F3931-AF7D-4E6B-BAB7-F6F0462B1003}"/>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FD62C243-1D77-4899-B9EF-C8D135076D56}"/>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D141D0C1-DBAC-4693-B546-5F5D93651629}"/>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E086A9B5-6155-4D5E-9E77-1554F31E3812}"/>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1" name="Ovaal 10">
              <a:extLst>
                <a:ext uri="{FF2B5EF4-FFF2-40B4-BE49-F238E27FC236}">
                  <a16:creationId xmlns:a16="http://schemas.microsoft.com/office/drawing/2014/main" id="{C4831AC8-73D9-4233-AB82-2358D216057B}"/>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D5F59C1B-F251-4F72-B0A2-09D5142EEC7B}"/>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09017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9DFA35-8005-4871-AE7B-C1C238C8E228}"/>
              </a:ext>
            </a:extLst>
          </p:cNvPr>
          <p:cNvSpPr>
            <a:spLocks noGrp="1"/>
          </p:cNvSpPr>
          <p:nvPr>
            <p:ph type="title"/>
          </p:nvPr>
        </p:nvSpPr>
        <p:spPr/>
        <p:txBody>
          <a:bodyPr/>
          <a:lstStyle/>
          <a:p>
            <a:r>
              <a:rPr lang="nl-NL"/>
              <a:t>LESSONS LEARNED FROM EXPERIMENT</a:t>
            </a:r>
            <a:endParaRPr lang="en-GB"/>
          </a:p>
        </p:txBody>
      </p:sp>
      <p:sp>
        <p:nvSpPr>
          <p:cNvPr id="3" name="Tijdelijke aanduiding voor inhoud 2">
            <a:extLst>
              <a:ext uri="{FF2B5EF4-FFF2-40B4-BE49-F238E27FC236}">
                <a16:creationId xmlns:a16="http://schemas.microsoft.com/office/drawing/2014/main" id="{13BC243D-984B-4183-B38C-6F6984D122F9}"/>
              </a:ext>
            </a:extLst>
          </p:cNvPr>
          <p:cNvSpPr>
            <a:spLocks noGrp="1"/>
          </p:cNvSpPr>
          <p:nvPr>
            <p:ph idx="1"/>
          </p:nvPr>
        </p:nvSpPr>
        <p:spPr/>
        <p:txBody>
          <a:bodyPr/>
          <a:lstStyle/>
          <a:p>
            <a:pPr marL="0" indent="0">
              <a:lnSpc>
                <a:spcPct val="100000"/>
              </a:lnSpc>
              <a:buNone/>
            </a:pPr>
            <a:r>
              <a:rPr lang="nl-NL" i="1"/>
              <a:t>Will the described protocol ensure safe navigation when manned and unmanned vessels meet?</a:t>
            </a:r>
          </a:p>
          <a:p>
            <a:pPr>
              <a:lnSpc>
                <a:spcPct val="100000"/>
              </a:lnSpc>
            </a:pPr>
            <a:endParaRPr lang="nl-NL"/>
          </a:p>
          <a:p>
            <a:pPr>
              <a:lnSpc>
                <a:spcPct val="100000"/>
              </a:lnSpc>
            </a:pPr>
            <a:r>
              <a:rPr lang="nl-NL"/>
              <a:t>Feasibility</a:t>
            </a:r>
          </a:p>
          <a:p>
            <a:pPr>
              <a:lnSpc>
                <a:spcPct val="100000"/>
              </a:lnSpc>
            </a:pPr>
            <a:r>
              <a:rPr lang="nl-NL"/>
              <a:t>More evaluations show impact</a:t>
            </a:r>
            <a:endParaRPr lang="en-GB"/>
          </a:p>
        </p:txBody>
      </p:sp>
      <p:sp>
        <p:nvSpPr>
          <p:cNvPr id="5" name="Rechthoek 4">
            <a:extLst>
              <a:ext uri="{FF2B5EF4-FFF2-40B4-BE49-F238E27FC236}">
                <a16:creationId xmlns:a16="http://schemas.microsoft.com/office/drawing/2014/main" id="{975910A8-9F54-409E-8DFE-0B0A245C978F}"/>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jdelijke aanduiding voor dianummer 5">
            <a:extLst>
              <a:ext uri="{FF2B5EF4-FFF2-40B4-BE49-F238E27FC236}">
                <a16:creationId xmlns:a16="http://schemas.microsoft.com/office/drawing/2014/main" id="{5D9B1C2F-BEE0-4A6E-99BB-9862D3E1D60A}"/>
              </a:ext>
            </a:extLst>
          </p:cNvPr>
          <p:cNvSpPr>
            <a:spLocks noGrp="1"/>
          </p:cNvSpPr>
          <p:nvPr>
            <p:ph type="sldNum" sz="quarter" idx="12"/>
          </p:nvPr>
        </p:nvSpPr>
        <p:spPr/>
        <p:txBody>
          <a:bodyPr/>
          <a:lstStyle/>
          <a:p>
            <a:fld id="{F5939A27-64F2-4112-A53D-87E93CCC7A51}" type="slidenum">
              <a:rPr lang="en-GB" smtClean="0"/>
              <a:t>41</a:t>
            </a:fld>
            <a:endParaRPr lang="en-GB"/>
          </a:p>
        </p:txBody>
      </p:sp>
      <p:grpSp>
        <p:nvGrpSpPr>
          <p:cNvPr id="7" name="Groep 6">
            <a:extLst>
              <a:ext uri="{FF2B5EF4-FFF2-40B4-BE49-F238E27FC236}">
                <a16:creationId xmlns:a16="http://schemas.microsoft.com/office/drawing/2014/main" id="{0BE82B50-237F-422B-A185-4D4B192830BA}"/>
              </a:ext>
            </a:extLst>
          </p:cNvPr>
          <p:cNvGrpSpPr>
            <a:grpSpLocks noChangeAspect="1"/>
          </p:cNvGrpSpPr>
          <p:nvPr/>
        </p:nvGrpSpPr>
        <p:grpSpPr>
          <a:xfrm>
            <a:off x="9756081" y="6038960"/>
            <a:ext cx="359698" cy="359698"/>
            <a:chOff x="4474368" y="1549399"/>
            <a:chExt cx="1174751" cy="1174751"/>
          </a:xfrm>
        </p:grpSpPr>
        <p:grpSp>
          <p:nvGrpSpPr>
            <p:cNvPr id="8" name="Graphic 19">
              <a:extLst>
                <a:ext uri="{FF2B5EF4-FFF2-40B4-BE49-F238E27FC236}">
                  <a16:creationId xmlns:a16="http://schemas.microsoft.com/office/drawing/2014/main" id="{B19FAB66-9B1D-4352-B136-C8997A6D5FFE}"/>
                </a:ext>
              </a:extLst>
            </p:cNvPr>
            <p:cNvGrpSpPr/>
            <p:nvPr/>
          </p:nvGrpSpPr>
          <p:grpSpPr>
            <a:xfrm>
              <a:off x="4474368" y="1549399"/>
              <a:ext cx="1174751" cy="1174751"/>
              <a:chOff x="4474368" y="1549399"/>
              <a:chExt cx="1174751" cy="1174751"/>
            </a:xfrm>
          </p:grpSpPr>
          <p:sp>
            <p:nvSpPr>
              <p:cNvPr id="11" name="Vrije vorm: vorm 10">
                <a:extLst>
                  <a:ext uri="{FF2B5EF4-FFF2-40B4-BE49-F238E27FC236}">
                    <a16:creationId xmlns:a16="http://schemas.microsoft.com/office/drawing/2014/main" id="{B102AB02-E884-41BA-A3E9-4BA2B583D933}"/>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C8770EE5-171A-47F6-AD2C-5E68D289EDBC}"/>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07FD9B23-0BDD-4F27-BA61-2F4C92E2588A}"/>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BD91AD24-4D94-40BE-BDD5-C19275A85466}"/>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9B30765F-CC45-4AF6-A36E-8C114FE188F7}"/>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DB5EC50B-C35F-4937-949D-3610C514A2E3}"/>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47C0CEDE-F6DD-4D0E-82F9-FA904E97FA09}"/>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CED6BF38-9AD1-468C-AAD9-3EE6880D4B92}"/>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BA68B569-8CE8-4BE7-BB48-743B4C2D57F7}"/>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FAC421E0-11A3-43D7-B369-2FD2B923CA8D}"/>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4EA17145-5177-4F9D-AB27-E5176B69563E}"/>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8382D48C-4EAA-4CAD-A377-2086A1CDF4A6}"/>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C0786804-FF45-467C-8BB9-18A9559EA50E}"/>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2DA01D0C-7784-49CA-B6BA-079337A28AA9}"/>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26327D67-AAAC-4B84-8EC4-38DD3E1B8F27}"/>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8519F007-1F7C-4320-AA04-DBC47677B660}"/>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FC17DFF2-4B9D-4F3C-980B-D547663FCE9D}"/>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178EF5BF-D3E2-478B-9457-6A8AFD1F0BA2}"/>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57C59900-DBC0-4DD6-8DAC-FA717D28142E}"/>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B5C3784A-03A3-4FB1-BA8C-872AE5CF0AAD}"/>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C0715546-26ED-4A8E-A032-3348DFC80D02}"/>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5DD08B34-68D0-4547-8D20-85324B9F754B}"/>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DFC8FDA3-CF22-479E-86FA-39B2D22A3C9E}"/>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9A2B2E94-FB70-4CDE-AFE1-29C149F578A6}"/>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22F464F9-667E-4900-A907-5A9D281C738E}"/>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36483422-E3FF-4A28-96CD-0309705F1507}"/>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38D067BA-BA43-451A-8CFC-0214E10823DD}"/>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A00CD44D-5275-40CF-96D3-924A96D2E29C}"/>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EDD07DDE-96F8-43AC-AEE5-32DE3807568A}"/>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CC549185-2E11-421E-A63B-A53C12054892}"/>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9" name="Ovaal 8">
              <a:extLst>
                <a:ext uri="{FF2B5EF4-FFF2-40B4-BE49-F238E27FC236}">
                  <a16:creationId xmlns:a16="http://schemas.microsoft.com/office/drawing/2014/main" id="{BDAA0A12-A57F-4B81-BEE6-0A3E29DE89AF}"/>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3B7B9D1A-A13B-4FDD-AC52-BA7094DE4336}"/>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33613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7E717C-AD8C-42CC-A56D-C6D7385282B7}"/>
              </a:ext>
            </a:extLst>
          </p:cNvPr>
          <p:cNvSpPr>
            <a:spLocks noGrp="1"/>
          </p:cNvSpPr>
          <p:nvPr>
            <p:ph type="title"/>
          </p:nvPr>
        </p:nvSpPr>
        <p:spPr/>
        <p:txBody>
          <a:bodyPr/>
          <a:lstStyle/>
          <a:p>
            <a:r>
              <a:rPr lang="nl-NL"/>
              <a:t>CONCLUSION</a:t>
            </a:r>
            <a:endParaRPr lang="en-GB"/>
          </a:p>
        </p:txBody>
      </p:sp>
      <p:sp>
        <p:nvSpPr>
          <p:cNvPr id="6" name="Tijdelijke aanduiding voor inhoud 2">
            <a:extLst>
              <a:ext uri="{FF2B5EF4-FFF2-40B4-BE49-F238E27FC236}">
                <a16:creationId xmlns:a16="http://schemas.microsoft.com/office/drawing/2014/main" id="{A7E8B7BB-AC94-41C5-8FDE-388897287689}"/>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i="1" spc="100"/>
              <a:t>Will a protocol based on existing maritime systems and communication protocols be sufficient to ensure safe navigation, while manned and unmanned vessels encounter each other?</a:t>
            </a:r>
          </a:p>
          <a:p>
            <a:pPr marL="0" indent="0">
              <a:lnSpc>
                <a:spcPct val="100000"/>
              </a:lnSpc>
              <a:buNone/>
            </a:pPr>
            <a:endParaRPr lang="en-GB" i="1" spc="100"/>
          </a:p>
          <a:p>
            <a:pPr>
              <a:lnSpc>
                <a:spcPct val="100000"/>
              </a:lnSpc>
            </a:pPr>
            <a:r>
              <a:rPr lang="nl-NL"/>
              <a:t>SMCP is a good foundation</a:t>
            </a:r>
            <a:endParaRPr lang="en-GB"/>
          </a:p>
          <a:p>
            <a:pPr>
              <a:lnSpc>
                <a:spcPct val="100000"/>
              </a:lnSpc>
            </a:pPr>
            <a:r>
              <a:rPr lang="en-GB"/>
              <a:t>Implement protoype</a:t>
            </a:r>
          </a:p>
        </p:txBody>
      </p:sp>
      <p:sp>
        <p:nvSpPr>
          <p:cNvPr id="8" name="Rechthoek 7">
            <a:extLst>
              <a:ext uri="{FF2B5EF4-FFF2-40B4-BE49-F238E27FC236}">
                <a16:creationId xmlns:a16="http://schemas.microsoft.com/office/drawing/2014/main" id="{50A949B1-6A28-453F-AA20-D2C482CC84FD}"/>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dianummer 2">
            <a:extLst>
              <a:ext uri="{FF2B5EF4-FFF2-40B4-BE49-F238E27FC236}">
                <a16:creationId xmlns:a16="http://schemas.microsoft.com/office/drawing/2014/main" id="{58AD90A3-F7ED-4099-A4CC-054366A5ACF5}"/>
              </a:ext>
            </a:extLst>
          </p:cNvPr>
          <p:cNvSpPr>
            <a:spLocks noGrp="1"/>
          </p:cNvSpPr>
          <p:nvPr>
            <p:ph type="sldNum" sz="quarter" idx="12"/>
          </p:nvPr>
        </p:nvSpPr>
        <p:spPr/>
        <p:txBody>
          <a:bodyPr/>
          <a:lstStyle/>
          <a:p>
            <a:fld id="{F5939A27-64F2-4112-A53D-87E93CCC7A51}" type="slidenum">
              <a:rPr lang="en-GB" smtClean="0"/>
              <a:t>42</a:t>
            </a:fld>
            <a:endParaRPr lang="en-GB"/>
          </a:p>
        </p:txBody>
      </p:sp>
      <p:grpSp>
        <p:nvGrpSpPr>
          <p:cNvPr id="7" name="Groep 6">
            <a:extLst>
              <a:ext uri="{FF2B5EF4-FFF2-40B4-BE49-F238E27FC236}">
                <a16:creationId xmlns:a16="http://schemas.microsoft.com/office/drawing/2014/main" id="{1DAFC51F-BC3B-40A7-ACD1-DC22BED5B9CA}"/>
              </a:ext>
            </a:extLst>
          </p:cNvPr>
          <p:cNvGrpSpPr>
            <a:grpSpLocks noChangeAspect="1"/>
          </p:cNvGrpSpPr>
          <p:nvPr/>
        </p:nvGrpSpPr>
        <p:grpSpPr>
          <a:xfrm>
            <a:off x="9901224" y="6038960"/>
            <a:ext cx="359698" cy="359698"/>
            <a:chOff x="4474368" y="1549399"/>
            <a:chExt cx="1174751" cy="1174751"/>
          </a:xfrm>
        </p:grpSpPr>
        <p:grpSp>
          <p:nvGrpSpPr>
            <p:cNvPr id="9" name="Graphic 19">
              <a:extLst>
                <a:ext uri="{FF2B5EF4-FFF2-40B4-BE49-F238E27FC236}">
                  <a16:creationId xmlns:a16="http://schemas.microsoft.com/office/drawing/2014/main" id="{187C2013-DD69-40ED-8E99-24D38A2B323B}"/>
                </a:ext>
              </a:extLst>
            </p:cNvPr>
            <p:cNvGrpSpPr/>
            <p:nvPr/>
          </p:nvGrpSpPr>
          <p:grpSpPr>
            <a:xfrm>
              <a:off x="4474368" y="1549399"/>
              <a:ext cx="1174751" cy="1174751"/>
              <a:chOff x="4474368" y="1549399"/>
              <a:chExt cx="1174751" cy="1174751"/>
            </a:xfrm>
          </p:grpSpPr>
          <p:sp>
            <p:nvSpPr>
              <p:cNvPr id="12" name="Vrije vorm: vorm 11">
                <a:extLst>
                  <a:ext uri="{FF2B5EF4-FFF2-40B4-BE49-F238E27FC236}">
                    <a16:creationId xmlns:a16="http://schemas.microsoft.com/office/drawing/2014/main" id="{AD1D6E05-DB96-4A96-885D-91A73E0C6E85}"/>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67A8CB5E-5D8A-4B0D-ACE5-DBF03280E002}"/>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9394C023-08E9-456E-87A2-5BC3D0385081}"/>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4D40E140-70C4-4FAD-A5E2-85C37A84FDB4}"/>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7CC29102-15A9-46F4-AB46-0E0B4AF7AE16}"/>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2102DC33-EF9F-45D7-96A4-FD372971A8F1}"/>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AC419F36-6996-4C69-8CB1-319044F25B4E}"/>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CF92E28C-553B-4E62-808B-8F7E44B69E65}"/>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6A84D65F-C5F0-4DBE-9E26-9C3542EC4565}"/>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3507D8CF-718A-4B2A-A917-36E80BB67B85}"/>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E542CE00-1285-4291-9214-A325405DF8FA}"/>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D394867B-FA96-41D6-A076-9FA08B52DCBF}"/>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C4AE3CAF-1A09-496E-898F-24FF3D50045F}"/>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F915CC20-0702-4ACE-9034-9FAF858EF094}"/>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62D6262A-B112-400F-9148-2613E5202769}"/>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A0AC799C-E1A2-4BCA-A14F-6ED4873AA554}"/>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78370569-4F3A-4D87-B331-B2EEDF796EF2}"/>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6D47306F-67D8-433D-952C-F0BF27D0A725}"/>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DE2CA035-E0F2-4561-9BCA-1ECE8AF6E7F6}"/>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97051C67-4479-4E09-B2B8-C0E8C7A1E2B8}"/>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D707EA0B-DCB2-43EA-80A0-77583C3656D9}"/>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B7ADB24F-25ED-470D-943D-E023B0F65716}"/>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F72C0BF8-A8C4-4390-B791-1E3F8188D75F}"/>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2954D4CD-4CEA-4EAB-AD14-12B615A42F0E}"/>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CEE22518-6748-4CF7-94AC-ECF521E4A776}"/>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80B8928E-DA4E-41C8-926B-31A6FCFFD781}"/>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443D663C-61F2-4D3B-BB56-14FA97D42552}"/>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DFD149F0-6608-4EA8-AEDA-7DAF43958748}"/>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6DF70189-5621-4ED8-9452-874C322C3797}"/>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93FDF911-8E1B-4D4E-8B09-CD79EC8CE16E}"/>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0" name="Ovaal 9">
              <a:extLst>
                <a:ext uri="{FF2B5EF4-FFF2-40B4-BE49-F238E27FC236}">
                  <a16:creationId xmlns:a16="http://schemas.microsoft.com/office/drawing/2014/main" id="{B031388E-6D41-4DB3-8516-9A66EA1C2D6F}"/>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al 10">
              <a:extLst>
                <a:ext uri="{FF2B5EF4-FFF2-40B4-BE49-F238E27FC236}">
                  <a16:creationId xmlns:a16="http://schemas.microsoft.com/office/drawing/2014/main" id="{D9726284-C4E9-423F-BC14-693432A46A64}"/>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50285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buiten, water&#10;&#10;Automatisch gegenereerde beschrijving">
            <a:extLst>
              <a:ext uri="{FF2B5EF4-FFF2-40B4-BE49-F238E27FC236}">
                <a16:creationId xmlns:a16="http://schemas.microsoft.com/office/drawing/2014/main" id="{DFAAD053-D734-4106-8DC9-FD8B9A3CC355}"/>
              </a:ext>
            </a:extLst>
          </p:cNvPr>
          <p:cNvPicPr>
            <a:picLocks noChangeAspect="1"/>
          </p:cNvPicPr>
          <p:nvPr/>
        </p:nvPicPr>
        <p:blipFill rotWithShape="1">
          <a:blip r:embed="rId2">
            <a:extLst>
              <a:ext uri="{28A0092B-C50C-407E-A947-70E740481C1C}">
                <a14:useLocalDpi xmlns:a14="http://schemas.microsoft.com/office/drawing/2010/main" val="0"/>
              </a:ext>
            </a:extLst>
          </a:blip>
          <a:srcRect b="3568"/>
          <a:stretch/>
        </p:blipFill>
        <p:spPr>
          <a:xfrm>
            <a:off x="0" y="-2584898"/>
            <a:ext cx="12195039" cy="8815609"/>
          </a:xfrm>
          <a:prstGeom prst="rect">
            <a:avLst/>
          </a:prstGeom>
        </p:spPr>
      </p:pic>
      <p:sp>
        <p:nvSpPr>
          <p:cNvPr id="11" name="Rechthoek 10">
            <a:extLst>
              <a:ext uri="{FF2B5EF4-FFF2-40B4-BE49-F238E27FC236}">
                <a16:creationId xmlns:a16="http://schemas.microsoft.com/office/drawing/2014/main" id="{B29CC912-A1E1-4AC3-AB39-F1C6C7B50AFD}"/>
              </a:ext>
            </a:extLst>
          </p:cNvPr>
          <p:cNvSpPr/>
          <p:nvPr/>
        </p:nvSpPr>
        <p:spPr>
          <a:xfrm>
            <a:off x="0" y="-627289"/>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a:extLst>
              <a:ext uri="{FF2B5EF4-FFF2-40B4-BE49-F238E27FC236}">
                <a16:creationId xmlns:a16="http://schemas.microsoft.com/office/drawing/2014/main" id="{01CA6C3C-F9CF-4635-96D3-0C15F74FB3F2}"/>
              </a:ext>
            </a:extLst>
          </p:cNvPr>
          <p:cNvSpPr>
            <a:spLocks noGrp="1"/>
          </p:cNvSpPr>
          <p:nvPr>
            <p:ph type="title"/>
          </p:nvPr>
        </p:nvSpPr>
        <p:spPr>
          <a:xfrm>
            <a:off x="831850" y="3233736"/>
            <a:ext cx="10515600" cy="2852737"/>
          </a:xfrm>
        </p:spPr>
        <p:txBody>
          <a:bodyPr>
            <a:noAutofit/>
          </a:bodyPr>
          <a:lstStyle/>
          <a:p>
            <a:r>
              <a:rPr lang="nl-NL" sz="4800">
                <a:solidFill>
                  <a:schemeClr val="accent2">
                    <a:lumMod val="75000"/>
                  </a:schemeClr>
                </a:solidFill>
              </a:rPr>
              <a:t>WRAP-UP:</a:t>
            </a:r>
            <a:br>
              <a:rPr lang="nl-NL" sz="4800"/>
            </a:br>
            <a:r>
              <a:rPr lang="nl-NL" sz="4800"/>
              <a:t>CONCLUSION AND RECOMMENDATIONS</a:t>
            </a:r>
            <a:endParaRPr lang="en-GB" sz="4800"/>
          </a:p>
        </p:txBody>
      </p:sp>
      <p:sp>
        <p:nvSpPr>
          <p:cNvPr id="2" name="Tijdelijke aanduiding voor dianummer 1">
            <a:extLst>
              <a:ext uri="{FF2B5EF4-FFF2-40B4-BE49-F238E27FC236}">
                <a16:creationId xmlns:a16="http://schemas.microsoft.com/office/drawing/2014/main" id="{7B0E7EFE-3B67-4EED-89DE-0DE8825105A9}"/>
              </a:ext>
            </a:extLst>
          </p:cNvPr>
          <p:cNvSpPr>
            <a:spLocks noGrp="1"/>
          </p:cNvSpPr>
          <p:nvPr>
            <p:ph type="sldNum" sz="quarter" idx="12"/>
          </p:nvPr>
        </p:nvSpPr>
        <p:spPr/>
        <p:txBody>
          <a:bodyPr/>
          <a:lstStyle/>
          <a:p>
            <a:fld id="{F5939A27-64F2-4112-A53D-87E93CCC7A51}" type="slidenum">
              <a:rPr lang="en-GB" smtClean="0"/>
              <a:t>43</a:t>
            </a:fld>
            <a:endParaRPr lang="en-GB"/>
          </a:p>
        </p:txBody>
      </p:sp>
      <p:sp>
        <p:nvSpPr>
          <p:cNvPr id="6" name="Rechthoek 5">
            <a:extLst>
              <a:ext uri="{FF2B5EF4-FFF2-40B4-BE49-F238E27FC236}">
                <a16:creationId xmlns:a16="http://schemas.microsoft.com/office/drawing/2014/main" id="{248E1336-13B9-4F94-B07D-064376E37101}"/>
              </a:ext>
            </a:extLst>
          </p:cNvPr>
          <p:cNvSpPr/>
          <p:nvPr/>
        </p:nvSpPr>
        <p:spPr>
          <a:xfrm>
            <a:off x="10245209" y="6311901"/>
            <a:ext cx="1946791" cy="846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ep 6">
            <a:extLst>
              <a:ext uri="{FF2B5EF4-FFF2-40B4-BE49-F238E27FC236}">
                <a16:creationId xmlns:a16="http://schemas.microsoft.com/office/drawing/2014/main" id="{8E05BD99-EBE3-4B18-BB4B-42D2B4A3B123}"/>
              </a:ext>
            </a:extLst>
          </p:cNvPr>
          <p:cNvGrpSpPr>
            <a:grpSpLocks noChangeAspect="1"/>
          </p:cNvGrpSpPr>
          <p:nvPr/>
        </p:nvGrpSpPr>
        <p:grpSpPr>
          <a:xfrm>
            <a:off x="10206023" y="6038960"/>
            <a:ext cx="359698" cy="359698"/>
            <a:chOff x="4474368" y="1549399"/>
            <a:chExt cx="1174751" cy="1174751"/>
          </a:xfrm>
        </p:grpSpPr>
        <p:grpSp>
          <p:nvGrpSpPr>
            <p:cNvPr id="8" name="Graphic 19">
              <a:extLst>
                <a:ext uri="{FF2B5EF4-FFF2-40B4-BE49-F238E27FC236}">
                  <a16:creationId xmlns:a16="http://schemas.microsoft.com/office/drawing/2014/main" id="{2421E21F-2DBE-4064-8527-A4767F8B8153}"/>
                </a:ext>
              </a:extLst>
            </p:cNvPr>
            <p:cNvGrpSpPr/>
            <p:nvPr/>
          </p:nvGrpSpPr>
          <p:grpSpPr>
            <a:xfrm>
              <a:off x="4474368" y="1549399"/>
              <a:ext cx="1174751" cy="1174751"/>
              <a:chOff x="4474368" y="1549399"/>
              <a:chExt cx="1174751" cy="1174751"/>
            </a:xfrm>
          </p:grpSpPr>
          <p:sp>
            <p:nvSpPr>
              <p:cNvPr id="12" name="Vrije vorm: vorm 11">
                <a:extLst>
                  <a:ext uri="{FF2B5EF4-FFF2-40B4-BE49-F238E27FC236}">
                    <a16:creationId xmlns:a16="http://schemas.microsoft.com/office/drawing/2014/main" id="{BA6191A8-6E03-4DA9-9582-D1DBD1B60208}"/>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C0B5AE90-9B4C-4DA3-A71A-4A5DA171284E}"/>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E1ABFF32-DE31-4EB5-93C4-E4987A822415}"/>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95608456-6007-44F0-997A-439185990CE7}"/>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5E12EC7C-C359-4FBD-A3C3-F3EBDF83980D}"/>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1ABB3927-AE3E-4D17-BFD7-6FD82B2CE6C3}"/>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CEC97045-75CF-4835-9E5C-22F4606CC926}"/>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6F137C7A-E050-4EC2-8E33-6A05AD1A5C37}"/>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72641D86-66AA-4CDA-ACFD-3009C0F15FE0}"/>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3CD7034B-134E-4B8E-BC3B-97CA397A64CD}"/>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C94CBD71-1400-4C73-835A-BEC3B8510FA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0F74167D-2A0C-4D31-8E79-5FC3C90B4EE7}"/>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CA45D21D-7617-4C01-9FD6-05FA2D060CBE}"/>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DA312002-5BAA-4A00-A601-B0D2EC6D4DA3}"/>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F9968187-62CD-461A-B24B-45C7B45EAAF2}"/>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1ECA5829-2B3A-424B-983B-C13458255690}"/>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35BC2906-5916-48D6-BE09-1DF8E00FED6B}"/>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AF2A8A10-3CC7-4D8C-83AC-DAF1C7EB4D91}"/>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0D702D8-4B09-47A9-B366-DC6C4126DB7E}"/>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8EF74DC3-4EAA-4FF4-9D55-978A2A4FF644}"/>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568CF1C2-24EE-4286-A421-FB6FC9FAEABF}"/>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5F48DE84-7993-4E5A-8C1E-74B4C95A6DBC}"/>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5DB28BB0-6EA9-44FB-B99D-F20BF58C5EA8}"/>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1C4E7A28-A6B7-4B5C-9295-DF167A799F03}"/>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D8F52639-6D6B-4199-BD4B-A01C1606C279}"/>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DBB720EA-0A1A-4DC5-9BBD-09C030AAB987}"/>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E7F29C18-11D9-4EC2-9904-AC26814A95A1}"/>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D0681C09-93B5-45D6-9674-970706B142ED}"/>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C8844F87-54E1-4020-AF9D-11290B35566A}"/>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8F6CFB3A-F334-4570-8D18-083012C94FBD}"/>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9" name="Ovaal 8">
              <a:extLst>
                <a:ext uri="{FF2B5EF4-FFF2-40B4-BE49-F238E27FC236}">
                  <a16:creationId xmlns:a16="http://schemas.microsoft.com/office/drawing/2014/main" id="{B2B87E0C-4441-4949-9F74-7F9AECCC8E0E}"/>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F7036AC0-3FD9-4E6D-993D-E741C162E361}"/>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867679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87126E-2E0A-40BA-9B31-7AA4241EB425}"/>
              </a:ext>
            </a:extLst>
          </p:cNvPr>
          <p:cNvSpPr>
            <a:spLocks noGrp="1"/>
          </p:cNvSpPr>
          <p:nvPr>
            <p:ph type="title"/>
          </p:nvPr>
        </p:nvSpPr>
        <p:spPr/>
        <p:txBody>
          <a:bodyPr/>
          <a:lstStyle/>
          <a:p>
            <a:r>
              <a:rPr lang="nl-NL"/>
              <a:t>Conclusion</a:t>
            </a:r>
            <a:endParaRPr lang="en-GB"/>
          </a:p>
        </p:txBody>
      </p:sp>
      <p:sp>
        <p:nvSpPr>
          <p:cNvPr id="3" name="Tijdelijke aanduiding voor inhoud 2">
            <a:extLst>
              <a:ext uri="{FF2B5EF4-FFF2-40B4-BE49-F238E27FC236}">
                <a16:creationId xmlns:a16="http://schemas.microsoft.com/office/drawing/2014/main" id="{F37EB0C8-2699-4AD3-B8A4-81DFEA1F8B9E}"/>
              </a:ext>
            </a:extLst>
          </p:cNvPr>
          <p:cNvSpPr>
            <a:spLocks noGrp="1"/>
          </p:cNvSpPr>
          <p:nvPr>
            <p:ph idx="1"/>
          </p:nvPr>
        </p:nvSpPr>
        <p:spPr/>
        <p:txBody>
          <a:bodyPr>
            <a:normAutofit/>
          </a:bodyPr>
          <a:lstStyle/>
          <a:p>
            <a:pPr>
              <a:lnSpc>
                <a:spcPct val="150000"/>
              </a:lnSpc>
            </a:pPr>
            <a:r>
              <a:rPr lang="nl-NL"/>
              <a:t>M</a:t>
            </a:r>
            <a:r>
              <a:rPr lang="en-GB"/>
              <a:t>ethod</a:t>
            </a:r>
          </a:p>
          <a:p>
            <a:pPr>
              <a:lnSpc>
                <a:spcPct val="150000"/>
              </a:lnSpc>
            </a:pPr>
            <a:r>
              <a:rPr lang="nl-NL"/>
              <a:t>Relation</a:t>
            </a:r>
            <a:endParaRPr lang="en-GB"/>
          </a:p>
          <a:p>
            <a:pPr>
              <a:lnSpc>
                <a:spcPct val="150000"/>
              </a:lnSpc>
            </a:pPr>
            <a:r>
              <a:rPr lang="nl-NL"/>
              <a:t>Communication</a:t>
            </a:r>
          </a:p>
          <a:p>
            <a:pPr>
              <a:lnSpc>
                <a:spcPct val="150000"/>
              </a:lnSpc>
            </a:pPr>
            <a:r>
              <a:rPr lang="nl-NL"/>
              <a:t>Standard Maritime Communication Phrases</a:t>
            </a:r>
            <a:endParaRPr lang="en-GB"/>
          </a:p>
          <a:p>
            <a:pPr>
              <a:lnSpc>
                <a:spcPct val="150000"/>
              </a:lnSpc>
            </a:pPr>
            <a:endParaRPr lang="nl-NL"/>
          </a:p>
        </p:txBody>
      </p:sp>
      <p:sp>
        <p:nvSpPr>
          <p:cNvPr id="5" name="Tijdelijke aanduiding voor dianummer 4">
            <a:extLst>
              <a:ext uri="{FF2B5EF4-FFF2-40B4-BE49-F238E27FC236}">
                <a16:creationId xmlns:a16="http://schemas.microsoft.com/office/drawing/2014/main" id="{DFA9BE23-EA6B-4115-977C-677F37383DC4}"/>
              </a:ext>
            </a:extLst>
          </p:cNvPr>
          <p:cNvSpPr>
            <a:spLocks noGrp="1"/>
          </p:cNvSpPr>
          <p:nvPr>
            <p:ph type="sldNum" sz="quarter" idx="12"/>
          </p:nvPr>
        </p:nvSpPr>
        <p:spPr/>
        <p:txBody>
          <a:bodyPr/>
          <a:lstStyle/>
          <a:p>
            <a:fld id="{F5939A27-64F2-4112-A53D-87E93CCC7A51}" type="slidenum">
              <a:rPr lang="en-GB" smtClean="0"/>
              <a:t>44</a:t>
            </a:fld>
            <a:endParaRPr lang="en-GB"/>
          </a:p>
        </p:txBody>
      </p:sp>
      <p:sp>
        <p:nvSpPr>
          <p:cNvPr id="6" name="Rechthoek 5">
            <a:extLst>
              <a:ext uri="{FF2B5EF4-FFF2-40B4-BE49-F238E27FC236}">
                <a16:creationId xmlns:a16="http://schemas.microsoft.com/office/drawing/2014/main" id="{61426F61-11EF-4916-B556-56ED70247D52}"/>
              </a:ext>
            </a:extLst>
          </p:cNvPr>
          <p:cNvSpPr/>
          <p:nvPr/>
        </p:nvSpPr>
        <p:spPr>
          <a:xfrm>
            <a:off x="10245209" y="6311901"/>
            <a:ext cx="1946791" cy="846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ep 6">
            <a:extLst>
              <a:ext uri="{FF2B5EF4-FFF2-40B4-BE49-F238E27FC236}">
                <a16:creationId xmlns:a16="http://schemas.microsoft.com/office/drawing/2014/main" id="{B135916A-AE1E-408F-BCA3-C9DD4D36D3A6}"/>
              </a:ext>
            </a:extLst>
          </p:cNvPr>
          <p:cNvGrpSpPr>
            <a:grpSpLocks noChangeAspect="1"/>
          </p:cNvGrpSpPr>
          <p:nvPr/>
        </p:nvGrpSpPr>
        <p:grpSpPr>
          <a:xfrm>
            <a:off x="10815623" y="6038960"/>
            <a:ext cx="359698" cy="359698"/>
            <a:chOff x="4474368" y="1549399"/>
            <a:chExt cx="1174751" cy="1174751"/>
          </a:xfrm>
        </p:grpSpPr>
        <p:grpSp>
          <p:nvGrpSpPr>
            <p:cNvPr id="8" name="Graphic 19">
              <a:extLst>
                <a:ext uri="{FF2B5EF4-FFF2-40B4-BE49-F238E27FC236}">
                  <a16:creationId xmlns:a16="http://schemas.microsoft.com/office/drawing/2014/main" id="{4AC63B07-A6A4-4D12-A3EA-93F084E05EE8}"/>
                </a:ext>
              </a:extLst>
            </p:cNvPr>
            <p:cNvGrpSpPr/>
            <p:nvPr/>
          </p:nvGrpSpPr>
          <p:grpSpPr>
            <a:xfrm>
              <a:off x="4474368" y="1549399"/>
              <a:ext cx="1174751" cy="1174751"/>
              <a:chOff x="4474368" y="1549399"/>
              <a:chExt cx="1174751" cy="1174751"/>
            </a:xfrm>
          </p:grpSpPr>
          <p:sp>
            <p:nvSpPr>
              <p:cNvPr id="11" name="Vrije vorm: vorm 10">
                <a:extLst>
                  <a:ext uri="{FF2B5EF4-FFF2-40B4-BE49-F238E27FC236}">
                    <a16:creationId xmlns:a16="http://schemas.microsoft.com/office/drawing/2014/main" id="{85B345C3-C3E7-42E5-AEE1-4534794EE5B0}"/>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2329D28C-F71C-475E-B8E8-E6BF17C6301A}"/>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FFF37060-D9D9-4B74-970E-76836D80F9A9}"/>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D46A0B4B-75CE-45DF-A6A8-B0A080C79157}"/>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0E17C948-200F-47A5-A2AE-B2A06715C272}"/>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EA834C60-C920-4E09-86ED-1066F9210E2E}"/>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9ED8A815-1F7F-4620-B83D-EA3D86ED795C}"/>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1338DFC2-C6DD-4E81-815C-9D46F694ABBD}"/>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005D3B36-ECD7-4001-9C1F-80D86FD4E219}"/>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1245CBEE-8F15-4F73-8300-554E4F504C82}"/>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E56D1798-00D1-4AED-9896-12183E8D60A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D29C847B-82ED-452C-8453-DB5D4D8B930B}"/>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62F78C23-1E6F-4CA9-B565-07CAFC364F61}"/>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81261A11-CEDC-4E81-9CA7-C17DB4056098}"/>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255F5F61-3942-4BF2-81D0-54B8C2842ED7}"/>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50817768-E919-4603-8F9D-EF913CBDC095}"/>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8129170E-1DC8-4368-916E-E2150430175B}"/>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BCF4034F-43C6-4E07-A59C-A8BA2BB1D9B7}"/>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0CC5D771-A90B-45B9-B7E8-C58951263DDA}"/>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A8C9F3A1-14B6-43B0-88E5-26082451C3B9}"/>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21970DED-EEA8-4C43-8E03-AA9E4E399019}"/>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2C262DD5-F274-4805-9108-DA35630850BF}"/>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31252FE1-A27F-44AF-A689-E84B07E09359}"/>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EDF254C7-C387-4303-BA29-41D39D4476D3}"/>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29E91369-2AD4-4550-9A53-9935D12AAA2A}"/>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7908DB9C-13EC-4EC7-B232-AB7F3EB0C211}"/>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9BACBD5B-C96B-4B55-9108-C70565FB51FC}"/>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6E8DB202-CB03-4B66-9AD7-D8AFB7711A03}"/>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CBF66A75-24CB-45E8-ACD6-93E3340731D7}"/>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ABA735AE-363E-4A5A-8FB2-8D6F23E925B8}"/>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9" name="Ovaal 8">
              <a:extLst>
                <a:ext uri="{FF2B5EF4-FFF2-40B4-BE49-F238E27FC236}">
                  <a16:creationId xmlns:a16="http://schemas.microsoft.com/office/drawing/2014/main" id="{2C931668-CDB2-4D54-B17A-7AA0B11178AB}"/>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69D81C48-80CE-4495-AF3D-1CFB685F789E}"/>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12368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05FFB6-1793-453D-8E68-F7A38B39072F}"/>
              </a:ext>
            </a:extLst>
          </p:cNvPr>
          <p:cNvSpPr>
            <a:spLocks noGrp="1"/>
          </p:cNvSpPr>
          <p:nvPr>
            <p:ph type="title"/>
          </p:nvPr>
        </p:nvSpPr>
        <p:spPr/>
        <p:txBody>
          <a:bodyPr/>
          <a:lstStyle/>
          <a:p>
            <a:r>
              <a:rPr lang="nl-NL"/>
              <a:t>Recommendations</a:t>
            </a:r>
            <a:endParaRPr lang="en-GB"/>
          </a:p>
        </p:txBody>
      </p:sp>
      <p:sp>
        <p:nvSpPr>
          <p:cNvPr id="3" name="Tijdelijke aanduiding voor inhoud 2">
            <a:extLst>
              <a:ext uri="{FF2B5EF4-FFF2-40B4-BE49-F238E27FC236}">
                <a16:creationId xmlns:a16="http://schemas.microsoft.com/office/drawing/2014/main" id="{BAE2A1A3-A92C-4E36-B791-628E1B5F196E}"/>
              </a:ext>
            </a:extLst>
          </p:cNvPr>
          <p:cNvSpPr>
            <a:spLocks noGrp="1"/>
          </p:cNvSpPr>
          <p:nvPr>
            <p:ph idx="1"/>
          </p:nvPr>
        </p:nvSpPr>
        <p:spPr>
          <a:xfrm>
            <a:off x="838199" y="1825625"/>
            <a:ext cx="10990943" cy="4351338"/>
          </a:xfrm>
        </p:spPr>
        <p:txBody>
          <a:bodyPr/>
          <a:lstStyle/>
          <a:p>
            <a:pPr>
              <a:lnSpc>
                <a:spcPct val="150000"/>
              </a:lnSpc>
            </a:pPr>
            <a:r>
              <a:rPr lang="nl-NL"/>
              <a:t>Hydrodynamic model</a:t>
            </a:r>
          </a:p>
          <a:p>
            <a:pPr>
              <a:lnSpc>
                <a:spcPct val="150000"/>
              </a:lnSpc>
            </a:pPr>
            <a:r>
              <a:rPr lang="nl-NL"/>
              <a:t>Other stakeholders</a:t>
            </a:r>
          </a:p>
          <a:p>
            <a:pPr>
              <a:lnSpc>
                <a:spcPct val="150000"/>
              </a:lnSpc>
            </a:pPr>
            <a:r>
              <a:rPr lang="nl-NL"/>
              <a:t>Uncommon situations</a:t>
            </a:r>
          </a:p>
        </p:txBody>
      </p:sp>
      <p:sp>
        <p:nvSpPr>
          <p:cNvPr id="4" name="Tijdelijke aanduiding voor dianummer 3">
            <a:extLst>
              <a:ext uri="{FF2B5EF4-FFF2-40B4-BE49-F238E27FC236}">
                <a16:creationId xmlns:a16="http://schemas.microsoft.com/office/drawing/2014/main" id="{8E1C00EC-64E0-4FB6-85EF-7FA2A973A31C}"/>
              </a:ext>
            </a:extLst>
          </p:cNvPr>
          <p:cNvSpPr>
            <a:spLocks noGrp="1"/>
          </p:cNvSpPr>
          <p:nvPr>
            <p:ph type="sldNum" sz="quarter" idx="12"/>
          </p:nvPr>
        </p:nvSpPr>
        <p:spPr/>
        <p:txBody>
          <a:bodyPr/>
          <a:lstStyle/>
          <a:p>
            <a:fld id="{F5939A27-64F2-4112-A53D-87E93CCC7A51}" type="slidenum">
              <a:rPr lang="en-GB" smtClean="0"/>
              <a:t>45</a:t>
            </a:fld>
            <a:endParaRPr lang="en-GB"/>
          </a:p>
        </p:txBody>
      </p:sp>
      <p:sp>
        <p:nvSpPr>
          <p:cNvPr id="5" name="Rechthoek 4">
            <a:extLst>
              <a:ext uri="{FF2B5EF4-FFF2-40B4-BE49-F238E27FC236}">
                <a16:creationId xmlns:a16="http://schemas.microsoft.com/office/drawing/2014/main" id="{BC506AA5-7A5E-43C6-8EC4-9D6E9D0B7F26}"/>
              </a:ext>
            </a:extLst>
          </p:cNvPr>
          <p:cNvSpPr/>
          <p:nvPr/>
        </p:nvSpPr>
        <p:spPr>
          <a:xfrm>
            <a:off x="10245209" y="6311901"/>
            <a:ext cx="1946791" cy="846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ep 5">
            <a:extLst>
              <a:ext uri="{FF2B5EF4-FFF2-40B4-BE49-F238E27FC236}">
                <a16:creationId xmlns:a16="http://schemas.microsoft.com/office/drawing/2014/main" id="{472383DA-91C4-4545-803A-664BAA0F517C}"/>
              </a:ext>
            </a:extLst>
          </p:cNvPr>
          <p:cNvGrpSpPr>
            <a:grpSpLocks noChangeAspect="1"/>
          </p:cNvGrpSpPr>
          <p:nvPr/>
        </p:nvGrpSpPr>
        <p:grpSpPr>
          <a:xfrm>
            <a:off x="11338135" y="6038960"/>
            <a:ext cx="359698" cy="359698"/>
            <a:chOff x="4474368" y="1549399"/>
            <a:chExt cx="1174751" cy="1174751"/>
          </a:xfrm>
        </p:grpSpPr>
        <p:grpSp>
          <p:nvGrpSpPr>
            <p:cNvPr id="7" name="Graphic 19">
              <a:extLst>
                <a:ext uri="{FF2B5EF4-FFF2-40B4-BE49-F238E27FC236}">
                  <a16:creationId xmlns:a16="http://schemas.microsoft.com/office/drawing/2014/main" id="{0AFE97EF-379B-453B-BF03-34FDD6A9CF92}"/>
                </a:ext>
              </a:extLst>
            </p:cNvPr>
            <p:cNvGrpSpPr/>
            <p:nvPr/>
          </p:nvGrpSpPr>
          <p:grpSpPr>
            <a:xfrm>
              <a:off x="4474368" y="1549399"/>
              <a:ext cx="1174751" cy="1174751"/>
              <a:chOff x="4474368" y="1549399"/>
              <a:chExt cx="1174751" cy="1174751"/>
            </a:xfrm>
          </p:grpSpPr>
          <p:sp>
            <p:nvSpPr>
              <p:cNvPr id="10" name="Vrije vorm: vorm 9">
                <a:extLst>
                  <a:ext uri="{FF2B5EF4-FFF2-40B4-BE49-F238E27FC236}">
                    <a16:creationId xmlns:a16="http://schemas.microsoft.com/office/drawing/2014/main" id="{0F343BC6-437D-463B-89FF-1CD23F161D61}"/>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1" name="Vrije vorm: vorm 10">
                <a:extLst>
                  <a:ext uri="{FF2B5EF4-FFF2-40B4-BE49-F238E27FC236}">
                    <a16:creationId xmlns:a16="http://schemas.microsoft.com/office/drawing/2014/main" id="{FB2B9360-FE15-41C4-9F9E-19C9B9ACEEDE}"/>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E8884349-C75F-4BC7-8B4C-4B90EE2A443C}"/>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3EDAF514-25ED-45E1-9FCA-E2B30E98ABE8}"/>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7DAE8DEB-7FE8-4D38-AD83-4A08258F5288}"/>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1C190FF5-7E4A-48FA-94E5-57166C7AE435}"/>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E8A975B7-09FD-47D1-BB42-FE1C3155057E}"/>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C3391C2E-6064-42B5-9840-443F8F47ED96}"/>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BB801BF7-BEE8-4E45-BC2D-0B76D7ECD756}"/>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9E87B53A-006B-4AD9-98FB-0B93D8A800CF}"/>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4847B1E4-BD83-453B-BB1A-E1A19200FE18}"/>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37A51B3A-A0F7-4FA8-8FE7-4187C9F93F94}"/>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AF9CCD2C-7F3F-422D-9863-B1E3E563269B}"/>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17EA7EFB-BD74-485A-BDBD-B0B21470BB58}"/>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7DC20F8B-8CE8-40DF-85B9-9045A7EC46F3}"/>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D566929E-8670-40B8-BF7D-2EA60C466F53}"/>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B1FE425C-B6CF-439A-BAF4-4A17D2C7575C}"/>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2F6B4217-076D-4399-B3AC-2E758A75AF95}"/>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B84CFD80-6369-46B8-9481-389C98906A71}"/>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188938E8-1F36-4F7B-8804-A2D5298C4AD2}"/>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6C3F203B-2F33-4E70-B040-AF542EB6C15B}"/>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4FBC44AC-527D-4E8D-BC40-B497494C9FBA}"/>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8993F1C5-266D-4DCE-988E-53A778E77572}"/>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47FA1844-D0DD-437D-B6D7-9B934B7F6F22}"/>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9E6507C4-7833-4BFF-893C-1C5722A8870C}"/>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2B65708A-D99A-418C-9030-C8A6B7F35AED}"/>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C19B369C-1782-4B8C-8874-E3AA6CD8C70D}"/>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B8C7C71F-625E-4154-A5D1-292A1F75EB35}"/>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CD60BBBD-B042-4B9C-8BB8-25AB9DAD606F}"/>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82099761-EE98-4399-9CB5-054DDDB8C865}"/>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8" name="Ovaal 7">
              <a:extLst>
                <a:ext uri="{FF2B5EF4-FFF2-40B4-BE49-F238E27FC236}">
                  <a16:creationId xmlns:a16="http://schemas.microsoft.com/office/drawing/2014/main" id="{4317B3EF-771A-4E9E-8765-4839A245B67E}"/>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al 8">
              <a:extLst>
                <a:ext uri="{FF2B5EF4-FFF2-40B4-BE49-F238E27FC236}">
                  <a16:creationId xmlns:a16="http://schemas.microsoft.com/office/drawing/2014/main" id="{8F410C5F-3137-40AE-9092-A809DFA4464A}"/>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22502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buiten, water&#10;&#10;Automatisch gegenereerde beschrijving">
            <a:extLst>
              <a:ext uri="{FF2B5EF4-FFF2-40B4-BE49-F238E27FC236}">
                <a16:creationId xmlns:a16="http://schemas.microsoft.com/office/drawing/2014/main" id="{DFAAD053-D734-4106-8DC9-FD8B9A3CC355}"/>
              </a:ext>
            </a:extLst>
          </p:cNvPr>
          <p:cNvPicPr>
            <a:picLocks noChangeAspect="1"/>
          </p:cNvPicPr>
          <p:nvPr/>
        </p:nvPicPr>
        <p:blipFill rotWithShape="1">
          <a:blip r:embed="rId2">
            <a:extLst>
              <a:ext uri="{28A0092B-C50C-407E-A947-70E740481C1C}">
                <a14:useLocalDpi xmlns:a14="http://schemas.microsoft.com/office/drawing/2010/main" val="0"/>
              </a:ext>
            </a:extLst>
          </a:blip>
          <a:srcRect b="3568"/>
          <a:stretch/>
        </p:blipFill>
        <p:spPr>
          <a:xfrm>
            <a:off x="0" y="-2584898"/>
            <a:ext cx="12195039" cy="8815609"/>
          </a:xfrm>
          <a:prstGeom prst="rect">
            <a:avLst/>
          </a:prstGeom>
        </p:spPr>
      </p:pic>
      <p:sp>
        <p:nvSpPr>
          <p:cNvPr id="11" name="Rechthoek 10">
            <a:extLst>
              <a:ext uri="{FF2B5EF4-FFF2-40B4-BE49-F238E27FC236}">
                <a16:creationId xmlns:a16="http://schemas.microsoft.com/office/drawing/2014/main" id="{B29CC912-A1E1-4AC3-AB39-F1C6C7B50AFD}"/>
              </a:ext>
            </a:extLst>
          </p:cNvPr>
          <p:cNvSpPr/>
          <p:nvPr/>
        </p:nvSpPr>
        <p:spPr>
          <a:xfrm>
            <a:off x="0" y="-627289"/>
            <a:ext cx="12192000" cy="68580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a:extLst>
              <a:ext uri="{FF2B5EF4-FFF2-40B4-BE49-F238E27FC236}">
                <a16:creationId xmlns:a16="http://schemas.microsoft.com/office/drawing/2014/main" id="{01CA6C3C-F9CF-4635-96D3-0C15F74FB3F2}"/>
              </a:ext>
            </a:extLst>
          </p:cNvPr>
          <p:cNvSpPr>
            <a:spLocks noGrp="1"/>
          </p:cNvSpPr>
          <p:nvPr>
            <p:ph type="title"/>
          </p:nvPr>
        </p:nvSpPr>
        <p:spPr>
          <a:xfrm>
            <a:off x="323850" y="3099748"/>
            <a:ext cx="10515600" cy="2852737"/>
          </a:xfrm>
        </p:spPr>
        <p:txBody>
          <a:bodyPr>
            <a:noAutofit/>
          </a:bodyPr>
          <a:lstStyle/>
          <a:p>
            <a:r>
              <a:rPr lang="nl-NL" sz="11500">
                <a:solidFill>
                  <a:schemeClr val="bg1"/>
                </a:solidFill>
              </a:rPr>
              <a:t>QUESTIONS</a:t>
            </a:r>
            <a:endParaRPr lang="en-GB" sz="11500">
              <a:solidFill>
                <a:schemeClr val="bg1"/>
              </a:solidFill>
            </a:endParaRPr>
          </a:p>
        </p:txBody>
      </p:sp>
      <p:sp>
        <p:nvSpPr>
          <p:cNvPr id="2" name="Tijdelijke aanduiding voor dianummer 1">
            <a:extLst>
              <a:ext uri="{FF2B5EF4-FFF2-40B4-BE49-F238E27FC236}">
                <a16:creationId xmlns:a16="http://schemas.microsoft.com/office/drawing/2014/main" id="{7B0E7EFE-3B67-4EED-89DE-0DE8825105A9}"/>
              </a:ext>
            </a:extLst>
          </p:cNvPr>
          <p:cNvSpPr>
            <a:spLocks noGrp="1"/>
          </p:cNvSpPr>
          <p:nvPr>
            <p:ph type="sldNum" sz="quarter" idx="12"/>
          </p:nvPr>
        </p:nvSpPr>
        <p:spPr/>
        <p:txBody>
          <a:bodyPr/>
          <a:lstStyle/>
          <a:p>
            <a:fld id="{F5939A27-64F2-4112-A53D-87E93CCC7A51}" type="slidenum">
              <a:rPr lang="en-GB" smtClean="0"/>
              <a:t>46</a:t>
            </a:fld>
            <a:endParaRPr lang="en-GB"/>
          </a:p>
        </p:txBody>
      </p:sp>
      <p:sp>
        <p:nvSpPr>
          <p:cNvPr id="6" name="Rechthoek 5">
            <a:extLst>
              <a:ext uri="{FF2B5EF4-FFF2-40B4-BE49-F238E27FC236}">
                <a16:creationId xmlns:a16="http://schemas.microsoft.com/office/drawing/2014/main" id="{248E1336-13B9-4F94-B07D-064376E37101}"/>
              </a:ext>
            </a:extLst>
          </p:cNvPr>
          <p:cNvSpPr/>
          <p:nvPr/>
        </p:nvSpPr>
        <p:spPr>
          <a:xfrm>
            <a:off x="10245209" y="6311901"/>
            <a:ext cx="1946791" cy="846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ep 6">
            <a:extLst>
              <a:ext uri="{FF2B5EF4-FFF2-40B4-BE49-F238E27FC236}">
                <a16:creationId xmlns:a16="http://schemas.microsoft.com/office/drawing/2014/main" id="{8E05BD99-EBE3-4B18-BB4B-42D2B4A3B123}"/>
              </a:ext>
            </a:extLst>
          </p:cNvPr>
          <p:cNvGrpSpPr>
            <a:grpSpLocks noChangeAspect="1"/>
          </p:cNvGrpSpPr>
          <p:nvPr/>
        </p:nvGrpSpPr>
        <p:grpSpPr>
          <a:xfrm>
            <a:off x="11802593" y="6038960"/>
            <a:ext cx="359698" cy="359698"/>
            <a:chOff x="4474368" y="1549399"/>
            <a:chExt cx="1174751" cy="1174751"/>
          </a:xfrm>
        </p:grpSpPr>
        <p:grpSp>
          <p:nvGrpSpPr>
            <p:cNvPr id="8" name="Graphic 19">
              <a:extLst>
                <a:ext uri="{FF2B5EF4-FFF2-40B4-BE49-F238E27FC236}">
                  <a16:creationId xmlns:a16="http://schemas.microsoft.com/office/drawing/2014/main" id="{2421E21F-2DBE-4064-8527-A4767F8B8153}"/>
                </a:ext>
              </a:extLst>
            </p:cNvPr>
            <p:cNvGrpSpPr/>
            <p:nvPr/>
          </p:nvGrpSpPr>
          <p:grpSpPr>
            <a:xfrm>
              <a:off x="4474368" y="1549399"/>
              <a:ext cx="1174751" cy="1174751"/>
              <a:chOff x="4474368" y="1549399"/>
              <a:chExt cx="1174751" cy="1174751"/>
            </a:xfrm>
          </p:grpSpPr>
          <p:sp>
            <p:nvSpPr>
              <p:cNvPr id="12" name="Vrije vorm: vorm 11">
                <a:extLst>
                  <a:ext uri="{FF2B5EF4-FFF2-40B4-BE49-F238E27FC236}">
                    <a16:creationId xmlns:a16="http://schemas.microsoft.com/office/drawing/2014/main" id="{BA6191A8-6E03-4DA9-9582-D1DBD1B60208}"/>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C0B5AE90-9B4C-4DA3-A71A-4A5DA171284E}"/>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E1ABFF32-DE31-4EB5-93C4-E4987A822415}"/>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95608456-6007-44F0-997A-439185990CE7}"/>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5E12EC7C-C359-4FBD-A3C3-F3EBDF83980D}"/>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1ABB3927-AE3E-4D17-BFD7-6FD82B2CE6C3}"/>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CEC97045-75CF-4835-9E5C-22F4606CC926}"/>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6F137C7A-E050-4EC2-8E33-6A05AD1A5C37}"/>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72641D86-66AA-4CDA-ACFD-3009C0F15FE0}"/>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3CD7034B-134E-4B8E-BC3B-97CA397A64CD}"/>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C94CBD71-1400-4C73-835A-BEC3B8510FA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0F74167D-2A0C-4D31-8E79-5FC3C90B4EE7}"/>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CA45D21D-7617-4C01-9FD6-05FA2D060CBE}"/>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DA312002-5BAA-4A00-A601-B0D2EC6D4DA3}"/>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F9968187-62CD-461A-B24B-45C7B45EAAF2}"/>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1ECA5829-2B3A-424B-983B-C13458255690}"/>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35BC2906-5916-48D6-BE09-1DF8E00FED6B}"/>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AF2A8A10-3CC7-4D8C-83AC-DAF1C7EB4D91}"/>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0D702D8-4B09-47A9-B366-DC6C4126DB7E}"/>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8EF74DC3-4EAA-4FF4-9D55-978A2A4FF644}"/>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568CF1C2-24EE-4286-A421-FB6FC9FAEABF}"/>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5F48DE84-7993-4E5A-8C1E-74B4C95A6DBC}"/>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5DB28BB0-6EA9-44FB-B99D-F20BF58C5EA8}"/>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1C4E7A28-A6B7-4B5C-9295-DF167A799F03}"/>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D8F52639-6D6B-4199-BD4B-A01C1606C279}"/>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DBB720EA-0A1A-4DC5-9BBD-09C030AAB987}"/>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E7F29C18-11D9-4EC2-9904-AC26814A95A1}"/>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D0681C09-93B5-45D6-9674-970706B142ED}"/>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C8844F87-54E1-4020-AF9D-11290B35566A}"/>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8F6CFB3A-F334-4570-8D18-083012C94FBD}"/>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9" name="Ovaal 8">
              <a:extLst>
                <a:ext uri="{FF2B5EF4-FFF2-40B4-BE49-F238E27FC236}">
                  <a16:creationId xmlns:a16="http://schemas.microsoft.com/office/drawing/2014/main" id="{B2B87E0C-4441-4949-9F74-7F9AECCC8E0E}"/>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F7036AC0-3FD9-4E6D-993D-E741C162E361}"/>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196599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4C55C-6F95-4C8C-9620-9FA6AFFC23CC}"/>
              </a:ext>
            </a:extLst>
          </p:cNvPr>
          <p:cNvSpPr>
            <a:spLocks noGrp="1"/>
          </p:cNvSpPr>
          <p:nvPr>
            <p:ph type="title"/>
          </p:nvPr>
        </p:nvSpPr>
        <p:spPr/>
        <p:txBody>
          <a:bodyPr/>
          <a:lstStyle/>
          <a:p>
            <a:endParaRPr lang="en-GB"/>
          </a:p>
        </p:txBody>
      </p:sp>
      <p:sp>
        <p:nvSpPr>
          <p:cNvPr id="3" name="Tijdelijke aanduiding voor tekst 2">
            <a:extLst>
              <a:ext uri="{FF2B5EF4-FFF2-40B4-BE49-F238E27FC236}">
                <a16:creationId xmlns:a16="http://schemas.microsoft.com/office/drawing/2014/main" id="{B92B47FE-F37E-4F65-B356-32AD0499E616}"/>
              </a:ext>
            </a:extLst>
          </p:cNvPr>
          <p:cNvSpPr>
            <a:spLocks noGrp="1"/>
          </p:cNvSpPr>
          <p:nvPr>
            <p:ph type="body" idx="1"/>
          </p:nvPr>
        </p:nvSpPr>
        <p:spPr/>
        <p:txBody>
          <a:bodyPr/>
          <a:lstStyle/>
          <a:p>
            <a:endParaRPr lang="en-GB"/>
          </a:p>
        </p:txBody>
      </p:sp>
      <p:sp>
        <p:nvSpPr>
          <p:cNvPr id="4" name="Tijdelijke aanduiding voor dianummer 3">
            <a:extLst>
              <a:ext uri="{FF2B5EF4-FFF2-40B4-BE49-F238E27FC236}">
                <a16:creationId xmlns:a16="http://schemas.microsoft.com/office/drawing/2014/main" id="{0CC26294-BBE1-4B90-B44A-18EA9986A868}"/>
              </a:ext>
            </a:extLst>
          </p:cNvPr>
          <p:cNvSpPr>
            <a:spLocks noGrp="1"/>
          </p:cNvSpPr>
          <p:nvPr>
            <p:ph type="sldNum" sz="quarter" idx="12"/>
          </p:nvPr>
        </p:nvSpPr>
        <p:spPr/>
        <p:txBody>
          <a:bodyPr/>
          <a:lstStyle/>
          <a:p>
            <a:fld id="{F5939A27-64F2-4112-A53D-87E93CCC7A51}" type="slidenum">
              <a:rPr lang="en-GB" smtClean="0"/>
              <a:t>47</a:t>
            </a:fld>
            <a:endParaRPr lang="en-GB"/>
          </a:p>
        </p:txBody>
      </p:sp>
    </p:spTree>
    <p:extLst>
      <p:ext uri="{BB962C8B-B14F-4D97-AF65-F5344CB8AC3E}">
        <p14:creationId xmlns:p14="http://schemas.microsoft.com/office/powerpoint/2010/main" val="3777300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4219A9-7420-4F71-B97E-42A9DCAC1F16}"/>
              </a:ext>
            </a:extLst>
          </p:cNvPr>
          <p:cNvSpPr>
            <a:spLocks noGrp="1"/>
          </p:cNvSpPr>
          <p:nvPr>
            <p:ph type="title"/>
          </p:nvPr>
        </p:nvSpPr>
        <p:spPr/>
        <p:txBody>
          <a:bodyPr/>
          <a:lstStyle/>
          <a:p>
            <a:r>
              <a:rPr lang="nl-NL"/>
              <a:t>PROTOCOL DEFINTION</a:t>
            </a:r>
            <a:endParaRPr lang="en-GB"/>
          </a:p>
        </p:txBody>
      </p:sp>
      <p:sp>
        <p:nvSpPr>
          <p:cNvPr id="3" name="Tijdelijke aanduiding voor inhoud 2">
            <a:extLst>
              <a:ext uri="{FF2B5EF4-FFF2-40B4-BE49-F238E27FC236}">
                <a16:creationId xmlns:a16="http://schemas.microsoft.com/office/drawing/2014/main" id="{43A18D61-AD1B-458B-AC09-13A4BA3BC57D}"/>
              </a:ext>
            </a:extLst>
          </p:cNvPr>
          <p:cNvSpPr>
            <a:spLocks noGrp="1"/>
          </p:cNvSpPr>
          <p:nvPr>
            <p:ph idx="1"/>
          </p:nvPr>
        </p:nvSpPr>
        <p:spPr/>
        <p:txBody>
          <a:bodyPr>
            <a:normAutofit fontScale="77500" lnSpcReduction="20000"/>
          </a:bodyPr>
          <a:lstStyle/>
          <a:p>
            <a:pPr marL="171450" indent="-171450">
              <a:lnSpc>
                <a:spcPct val="150000"/>
              </a:lnSpc>
            </a:pPr>
            <a:r>
              <a:rPr lang="nl-NL"/>
              <a:t>Status of system</a:t>
            </a:r>
          </a:p>
          <a:p>
            <a:pPr marL="628650" lvl="1" indent="-171450">
              <a:lnSpc>
                <a:spcPct val="150000"/>
              </a:lnSpc>
            </a:pPr>
            <a:r>
              <a:rPr lang="nl-NL"/>
              <a:t>Listening, Waiting, Negotiating, Messaging, Updating, Unavailable</a:t>
            </a:r>
          </a:p>
          <a:p>
            <a:pPr marL="171450" indent="-171450">
              <a:lnSpc>
                <a:spcPct val="150000"/>
              </a:lnSpc>
            </a:pPr>
            <a:endParaRPr lang="nl-NL"/>
          </a:p>
          <a:p>
            <a:pPr marL="171450" indent="-171450">
              <a:lnSpc>
                <a:spcPct val="150000"/>
              </a:lnSpc>
            </a:pPr>
            <a:r>
              <a:rPr lang="nl-NL"/>
              <a:t>Types of message</a:t>
            </a:r>
          </a:p>
          <a:p>
            <a:pPr marL="628650" lvl="1" indent="-171450">
              <a:lnSpc>
                <a:spcPct val="150000"/>
              </a:lnSpc>
            </a:pPr>
            <a:r>
              <a:rPr lang="nl-NL"/>
              <a:t>Call, Acknowledge, Message, Response, Close</a:t>
            </a:r>
          </a:p>
          <a:p>
            <a:pPr marL="171450" indent="-171450">
              <a:lnSpc>
                <a:spcPct val="150000"/>
              </a:lnSpc>
            </a:pPr>
            <a:endParaRPr lang="nl-NL"/>
          </a:p>
          <a:p>
            <a:pPr marL="171450" indent="-171450">
              <a:lnSpc>
                <a:spcPct val="150000"/>
              </a:lnSpc>
            </a:pPr>
            <a:r>
              <a:rPr lang="nl-NL"/>
              <a:t>Speech acts</a:t>
            </a:r>
          </a:p>
          <a:p>
            <a:pPr marL="628650" lvl="1" indent="-171450">
              <a:lnSpc>
                <a:spcPct val="150000"/>
              </a:lnSpc>
            </a:pPr>
            <a:r>
              <a:rPr lang="nl-NL"/>
              <a:t>Advice, Information, Warning, Intention, Question, Instruction, Request</a:t>
            </a:r>
          </a:p>
          <a:p>
            <a:pPr>
              <a:lnSpc>
                <a:spcPct val="150000"/>
              </a:lnSpc>
            </a:pPr>
            <a:endParaRPr lang="en-GB"/>
          </a:p>
          <a:p>
            <a:endParaRPr lang="en-GB"/>
          </a:p>
        </p:txBody>
      </p:sp>
      <p:sp>
        <p:nvSpPr>
          <p:cNvPr id="5" name="Rechthoek 4">
            <a:extLst>
              <a:ext uri="{FF2B5EF4-FFF2-40B4-BE49-F238E27FC236}">
                <a16:creationId xmlns:a16="http://schemas.microsoft.com/office/drawing/2014/main" id="{5538C6FA-DAC9-42F2-8E4B-6E3299737AE7}"/>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jdelijke aanduiding voor dianummer 5">
            <a:extLst>
              <a:ext uri="{FF2B5EF4-FFF2-40B4-BE49-F238E27FC236}">
                <a16:creationId xmlns:a16="http://schemas.microsoft.com/office/drawing/2014/main" id="{5F473F28-80AC-4CEB-A7EC-472A23360813}"/>
              </a:ext>
            </a:extLst>
          </p:cNvPr>
          <p:cNvSpPr>
            <a:spLocks noGrp="1"/>
          </p:cNvSpPr>
          <p:nvPr>
            <p:ph type="sldNum" sz="quarter" idx="12"/>
          </p:nvPr>
        </p:nvSpPr>
        <p:spPr/>
        <p:txBody>
          <a:bodyPr/>
          <a:lstStyle/>
          <a:p>
            <a:fld id="{F5939A27-64F2-4112-A53D-87E93CCC7A51}" type="slidenum">
              <a:rPr lang="en-GB" smtClean="0"/>
              <a:t>48</a:t>
            </a:fld>
            <a:endParaRPr lang="en-GB"/>
          </a:p>
        </p:txBody>
      </p:sp>
    </p:spTree>
    <p:extLst>
      <p:ext uri="{BB962C8B-B14F-4D97-AF65-F5344CB8AC3E}">
        <p14:creationId xmlns:p14="http://schemas.microsoft.com/office/powerpoint/2010/main" val="2758572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7C2EBA1A-F562-44F4-9C2D-B48B4C0457E9}"/>
              </a:ext>
            </a:extLst>
          </p:cNvPr>
          <p:cNvPicPr>
            <a:picLocks noChangeAspect="1"/>
          </p:cNvPicPr>
          <p:nvPr/>
        </p:nvPicPr>
        <p:blipFill rotWithShape="1">
          <a:blip r:embed="rId2">
            <a:extLst>
              <a:ext uri="{28A0092B-C50C-407E-A947-70E740481C1C}">
                <a14:useLocalDpi xmlns:a14="http://schemas.microsoft.com/office/drawing/2010/main" val="0"/>
              </a:ext>
            </a:extLst>
          </a:blip>
          <a:srcRect l="15269" r="5107"/>
          <a:stretch/>
        </p:blipFill>
        <p:spPr>
          <a:xfrm>
            <a:off x="0" y="-1"/>
            <a:ext cx="6913052" cy="6235200"/>
          </a:xfrm>
          <a:prstGeom prst="rect">
            <a:avLst/>
          </a:prstGeom>
        </p:spPr>
      </p:pic>
      <p:pic>
        <p:nvPicPr>
          <p:cNvPr id="5" name="Afbeelding 4">
            <a:extLst>
              <a:ext uri="{FF2B5EF4-FFF2-40B4-BE49-F238E27FC236}">
                <a16:creationId xmlns:a16="http://schemas.microsoft.com/office/drawing/2014/main" id="{A92FA364-6B92-49CB-991B-B838B97BC1CD}"/>
              </a:ext>
            </a:extLst>
          </p:cNvPr>
          <p:cNvPicPr>
            <a:picLocks noChangeAspect="1"/>
          </p:cNvPicPr>
          <p:nvPr/>
        </p:nvPicPr>
        <p:blipFill>
          <a:blip r:embed="rId3"/>
          <a:stretch>
            <a:fillRect/>
          </a:stretch>
        </p:blipFill>
        <p:spPr>
          <a:xfrm>
            <a:off x="7578533" y="1228048"/>
            <a:ext cx="3988652" cy="3988652"/>
          </a:xfrm>
          <a:prstGeom prst="rect">
            <a:avLst/>
          </a:prstGeom>
        </p:spPr>
      </p:pic>
      <p:grpSp>
        <p:nvGrpSpPr>
          <p:cNvPr id="7" name="Groep 6">
            <a:extLst>
              <a:ext uri="{FF2B5EF4-FFF2-40B4-BE49-F238E27FC236}">
                <a16:creationId xmlns:a16="http://schemas.microsoft.com/office/drawing/2014/main" id="{25DA5849-C71E-4682-8BC1-60DA7F1FBDA5}"/>
              </a:ext>
            </a:extLst>
          </p:cNvPr>
          <p:cNvGrpSpPr/>
          <p:nvPr/>
        </p:nvGrpSpPr>
        <p:grpSpPr>
          <a:xfrm>
            <a:off x="7907982" y="137250"/>
            <a:ext cx="3329229" cy="872895"/>
            <a:chOff x="4149054" y="946206"/>
            <a:chExt cx="1745791" cy="872895"/>
          </a:xfrm>
        </p:grpSpPr>
        <p:sp>
          <p:nvSpPr>
            <p:cNvPr id="8" name="Rechthoek: afgeronde hoeken 7">
              <a:extLst>
                <a:ext uri="{FF2B5EF4-FFF2-40B4-BE49-F238E27FC236}">
                  <a16:creationId xmlns:a16="http://schemas.microsoft.com/office/drawing/2014/main" id="{DF084DDD-219D-45B8-800E-7BBA7C74C7ED}"/>
                </a:ext>
              </a:extLst>
            </p:cNvPr>
            <p:cNvSpPr/>
            <p:nvPr/>
          </p:nvSpPr>
          <p:spPr>
            <a:xfrm>
              <a:off x="4149054" y="946206"/>
              <a:ext cx="1745791" cy="872895"/>
            </a:xfrm>
            <a:prstGeom prst="roundRect">
              <a:avLst/>
            </a:prstGeom>
            <a:solidFill>
              <a:schemeClr val="bg1">
                <a:lumMod val="95000"/>
                <a:alpha val="97000"/>
              </a:schemeClr>
            </a:solidFill>
            <a:ln>
              <a:solidFill>
                <a:srgbClr val="00B0F0"/>
              </a:solidFill>
            </a:ln>
          </p:spPr>
          <p:style>
            <a:lnRef idx="2">
              <a:scrgbClr r="0" g="0" b="0"/>
            </a:lnRef>
            <a:fillRef idx="1">
              <a:scrgbClr r="0" g="0" b="0"/>
            </a:fillRef>
            <a:effectRef idx="0">
              <a:schemeClr val="accent5">
                <a:hueOff val="157930"/>
                <a:satOff val="6463"/>
                <a:lumOff val="-4941"/>
                <a:alphaOff val="0"/>
              </a:schemeClr>
            </a:effectRef>
            <a:fontRef idx="minor">
              <a:schemeClr val="lt1"/>
            </a:fontRef>
          </p:style>
        </p:sp>
        <p:sp>
          <p:nvSpPr>
            <p:cNvPr id="9" name="Rechthoek: afgeronde hoeken 4">
              <a:extLst>
                <a:ext uri="{FF2B5EF4-FFF2-40B4-BE49-F238E27FC236}">
                  <a16:creationId xmlns:a16="http://schemas.microsoft.com/office/drawing/2014/main" id="{03BC798B-51F4-472A-8483-9FCD4B623324}"/>
                </a:ext>
              </a:extLst>
            </p:cNvPr>
            <p:cNvSpPr txBox="1"/>
            <p:nvPr/>
          </p:nvSpPr>
          <p:spPr>
            <a:xfrm>
              <a:off x="4191665" y="988817"/>
              <a:ext cx="1660569" cy="7876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nl-NL" sz="2100" kern="1200" err="1">
                  <a:solidFill>
                    <a:schemeClr val="tx1"/>
                  </a:solidFill>
                </a:rPr>
                <a:t>Identify</a:t>
              </a:r>
              <a:r>
                <a:rPr lang="nl-NL" sz="2100" kern="1200">
                  <a:solidFill>
                    <a:schemeClr val="tx1"/>
                  </a:solidFill>
                </a:rPr>
                <a:t> </a:t>
              </a:r>
              <a:r>
                <a:rPr lang="nl-NL" sz="2100" kern="1200" err="1">
                  <a:solidFill>
                    <a:schemeClr val="tx1"/>
                  </a:solidFill>
                </a:rPr>
                <a:t>situation</a:t>
              </a:r>
              <a:endParaRPr lang="en-GB" sz="2100" kern="1200">
                <a:solidFill>
                  <a:schemeClr val="tx1"/>
                </a:solidFill>
              </a:endParaRPr>
            </a:p>
          </p:txBody>
        </p:sp>
      </p:grpSp>
      <p:sp>
        <p:nvSpPr>
          <p:cNvPr id="11" name="Tekstvak 10">
            <a:extLst>
              <a:ext uri="{FF2B5EF4-FFF2-40B4-BE49-F238E27FC236}">
                <a16:creationId xmlns:a16="http://schemas.microsoft.com/office/drawing/2014/main" id="{80343EDF-037A-4D7D-96F2-58F7FA1B68F5}"/>
              </a:ext>
            </a:extLst>
          </p:cNvPr>
          <p:cNvSpPr txBox="1"/>
          <p:nvPr/>
        </p:nvSpPr>
        <p:spPr>
          <a:xfrm>
            <a:off x="7363697" y="4945921"/>
            <a:ext cx="4572000" cy="1200329"/>
          </a:xfrm>
          <a:prstGeom prst="rect">
            <a:avLst/>
          </a:prstGeom>
          <a:noFill/>
        </p:spPr>
        <p:txBody>
          <a:bodyPr wrap="square" rtlCol="0">
            <a:spAutoFit/>
          </a:bodyPr>
          <a:lstStyle/>
          <a:p>
            <a:pPr algn="r"/>
            <a:r>
              <a:rPr lang="nl-NL"/>
              <a:t>Passing</a:t>
            </a:r>
          </a:p>
          <a:p>
            <a:pPr algn="r"/>
            <a:r>
              <a:rPr lang="nl-NL" b="1"/>
              <a:t>Crossing</a:t>
            </a:r>
          </a:p>
          <a:p>
            <a:pPr algn="r"/>
            <a:r>
              <a:rPr lang="nl-NL"/>
              <a:t>Over-</a:t>
            </a:r>
            <a:r>
              <a:rPr lang="nl-NL" err="1"/>
              <a:t>taking</a:t>
            </a:r>
            <a:endParaRPr lang="nl-NL"/>
          </a:p>
          <a:p>
            <a:pPr algn="r"/>
            <a:r>
              <a:rPr lang="nl-NL" err="1"/>
              <a:t>Merge</a:t>
            </a:r>
            <a:endParaRPr lang="en-GB"/>
          </a:p>
        </p:txBody>
      </p:sp>
      <p:sp>
        <p:nvSpPr>
          <p:cNvPr id="12" name="Rechthoek 11">
            <a:extLst>
              <a:ext uri="{FF2B5EF4-FFF2-40B4-BE49-F238E27FC236}">
                <a16:creationId xmlns:a16="http://schemas.microsoft.com/office/drawing/2014/main" id="{70652D40-9C5C-4524-8CCA-62629178A040}"/>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ep 15">
            <a:extLst>
              <a:ext uri="{FF2B5EF4-FFF2-40B4-BE49-F238E27FC236}">
                <a16:creationId xmlns:a16="http://schemas.microsoft.com/office/drawing/2014/main" id="{71F6BE0D-71A7-408E-8748-BEA58F6BC680}"/>
              </a:ext>
            </a:extLst>
          </p:cNvPr>
          <p:cNvGrpSpPr>
            <a:grpSpLocks noChangeAspect="1"/>
          </p:cNvGrpSpPr>
          <p:nvPr/>
        </p:nvGrpSpPr>
        <p:grpSpPr>
          <a:xfrm>
            <a:off x="4233431" y="6036819"/>
            <a:ext cx="359698" cy="359698"/>
            <a:chOff x="4474368" y="1549399"/>
            <a:chExt cx="1174751" cy="1174751"/>
          </a:xfrm>
        </p:grpSpPr>
        <p:grpSp>
          <p:nvGrpSpPr>
            <p:cNvPr id="17" name="Graphic 19">
              <a:extLst>
                <a:ext uri="{FF2B5EF4-FFF2-40B4-BE49-F238E27FC236}">
                  <a16:creationId xmlns:a16="http://schemas.microsoft.com/office/drawing/2014/main" id="{802CE899-FAF0-4DDD-AF62-15BCA514055E}"/>
                </a:ext>
              </a:extLst>
            </p:cNvPr>
            <p:cNvGrpSpPr/>
            <p:nvPr/>
          </p:nvGrpSpPr>
          <p:grpSpPr>
            <a:xfrm>
              <a:off x="4474368" y="1549399"/>
              <a:ext cx="1174751" cy="1174751"/>
              <a:chOff x="4474368" y="1549399"/>
              <a:chExt cx="1174751" cy="1174751"/>
            </a:xfrm>
          </p:grpSpPr>
          <p:sp>
            <p:nvSpPr>
              <p:cNvPr id="20" name="Vrije vorm: vorm 19">
                <a:extLst>
                  <a:ext uri="{FF2B5EF4-FFF2-40B4-BE49-F238E27FC236}">
                    <a16:creationId xmlns:a16="http://schemas.microsoft.com/office/drawing/2014/main" id="{B49EC7E5-E667-4DD4-B223-7121F1D9BDB1}"/>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A4D62F46-22D7-44C2-964A-D2939629C16D}"/>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26AA3610-15B8-4E70-B5E2-679B7A6DE748}"/>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9A6C9DCA-34EE-4167-9BB3-79EDC2AE5EB3}"/>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EE83AF75-1F2A-4660-8146-6F94B1C6D4A2}"/>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100E5E60-0618-4477-852E-4D7032242201}"/>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B0035B6E-478C-4F2C-A0AB-26D6FD3C8256}"/>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3419EA76-1BF6-4107-A7FF-B74F7F560C3D}"/>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BAB9938E-D51F-40D5-B731-65576D3B9348}"/>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73A188ED-F317-4407-B1C1-A30A8B6083EB}"/>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2C4E886F-3FD0-4D0B-BC06-DBED7CD33EBF}"/>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EAC111D6-E2BB-4711-9150-87F54A9827F7}"/>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900EFB1A-0BFC-4C33-AA33-66895BFCE8F7}"/>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7F395D05-D00E-4572-9B87-626DE2D00341}"/>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C3302AE0-9C8E-49D0-8545-C533AA64C740}"/>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B910DBE6-21DA-4013-A81F-EC6843C825AB}"/>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5C6436C9-9F0B-463B-8239-64D81998FCD7}"/>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AB3C5545-D2F2-471A-99BC-B02919E07119}"/>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93F97D5C-2EB5-47A7-9429-5B1D164ADD00}"/>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E081E506-4926-41C6-9FB5-CD116EF7553D}"/>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04293A3B-20A5-4FBB-92A3-B3AB32085468}"/>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1391BC0C-1F0E-4C6E-B218-791F0A7026C9}"/>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98CF14F9-0386-4422-8608-A2FF660CC43A}"/>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B31DA642-8A57-4C32-998D-1F7A2AC29194}"/>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25892158-6FC4-4F16-96F5-17488076A01D}"/>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F0AA33AA-3FD3-4DBA-BFFF-B339E43FE1AE}"/>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57F1C1E1-2A35-48A0-BDFF-32C7E895A789}"/>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FC14DA89-49DA-4869-9BAF-BAC19764A8B6}"/>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F1236FE7-15E4-44B8-8DFE-86041B558023}"/>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38334784-2452-438F-BEC1-0EA6DA25F791}"/>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8" name="Ovaal 17">
              <a:extLst>
                <a:ext uri="{FF2B5EF4-FFF2-40B4-BE49-F238E27FC236}">
                  <a16:creationId xmlns:a16="http://schemas.microsoft.com/office/drawing/2014/main" id="{F07854D9-FF36-467C-B6AA-F9FCB7F60F5F}"/>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al 18">
              <a:extLst>
                <a:ext uri="{FF2B5EF4-FFF2-40B4-BE49-F238E27FC236}">
                  <a16:creationId xmlns:a16="http://schemas.microsoft.com/office/drawing/2014/main" id="{C7B494E8-97E1-4C70-B3D8-078C3429B146}"/>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3" name="Afbeelding 62">
            <a:extLst>
              <a:ext uri="{FF2B5EF4-FFF2-40B4-BE49-F238E27FC236}">
                <a16:creationId xmlns:a16="http://schemas.microsoft.com/office/drawing/2014/main" id="{622961EF-F00B-4C59-9698-F6E14D088800}"/>
              </a:ext>
            </a:extLst>
          </p:cNvPr>
          <p:cNvPicPr>
            <a:picLocks noChangeAspect="1"/>
          </p:cNvPicPr>
          <p:nvPr/>
        </p:nvPicPr>
        <p:blipFill>
          <a:blip r:embed="rId4">
            <a:alphaModFix amt="24000"/>
          </a:blip>
          <a:stretch>
            <a:fillRect/>
          </a:stretch>
        </p:blipFill>
        <p:spPr>
          <a:xfrm rot="18878183">
            <a:off x="2357206" y="2899236"/>
            <a:ext cx="1713211" cy="1711279"/>
          </a:xfrm>
          <a:prstGeom prst="rect">
            <a:avLst/>
          </a:prstGeom>
        </p:spPr>
      </p:pic>
      <p:pic>
        <p:nvPicPr>
          <p:cNvPr id="64" name="Afbeelding 63">
            <a:extLst>
              <a:ext uri="{FF2B5EF4-FFF2-40B4-BE49-F238E27FC236}">
                <a16:creationId xmlns:a16="http://schemas.microsoft.com/office/drawing/2014/main" id="{F95587EC-EAC1-401C-9B0D-F5A0B06AFA41}"/>
              </a:ext>
            </a:extLst>
          </p:cNvPr>
          <p:cNvPicPr>
            <a:picLocks noChangeAspect="1"/>
          </p:cNvPicPr>
          <p:nvPr/>
        </p:nvPicPr>
        <p:blipFill>
          <a:blip r:embed="rId4">
            <a:alphaModFix amt="24000"/>
          </a:blip>
          <a:stretch>
            <a:fillRect/>
          </a:stretch>
        </p:blipFill>
        <p:spPr>
          <a:xfrm rot="18878183">
            <a:off x="1002417" y="1583129"/>
            <a:ext cx="1713211" cy="1711279"/>
          </a:xfrm>
          <a:prstGeom prst="rect">
            <a:avLst/>
          </a:prstGeom>
        </p:spPr>
      </p:pic>
      <p:sp>
        <p:nvSpPr>
          <p:cNvPr id="3" name="Tijdelijke aanduiding voor dianummer 2">
            <a:extLst>
              <a:ext uri="{FF2B5EF4-FFF2-40B4-BE49-F238E27FC236}">
                <a16:creationId xmlns:a16="http://schemas.microsoft.com/office/drawing/2014/main" id="{215AAA88-FC91-4E08-B6F8-1CF8B10537E7}"/>
              </a:ext>
            </a:extLst>
          </p:cNvPr>
          <p:cNvSpPr>
            <a:spLocks noGrp="1"/>
          </p:cNvSpPr>
          <p:nvPr>
            <p:ph type="sldNum" sz="quarter" idx="12"/>
          </p:nvPr>
        </p:nvSpPr>
        <p:spPr/>
        <p:txBody>
          <a:bodyPr/>
          <a:lstStyle/>
          <a:p>
            <a:fld id="{F5939A27-64F2-4112-A53D-87E93CCC7A51}" type="slidenum">
              <a:rPr lang="en-GB" smtClean="0"/>
              <a:t>49</a:t>
            </a:fld>
            <a:endParaRPr lang="en-GB"/>
          </a:p>
        </p:txBody>
      </p:sp>
    </p:spTree>
    <p:extLst>
      <p:ext uri="{BB962C8B-B14F-4D97-AF65-F5344CB8AC3E}">
        <p14:creationId xmlns:p14="http://schemas.microsoft.com/office/powerpoint/2010/main" val="458606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hthoek 86">
            <a:extLst>
              <a:ext uri="{FF2B5EF4-FFF2-40B4-BE49-F238E27FC236}">
                <a16:creationId xmlns:a16="http://schemas.microsoft.com/office/drawing/2014/main" id="{B0F9C176-B849-47D7-A5CD-9957DF1E5A01}"/>
              </a:ext>
            </a:extLst>
          </p:cNvPr>
          <p:cNvSpPr/>
          <p:nvPr/>
        </p:nvSpPr>
        <p:spPr>
          <a:xfrm>
            <a:off x="677070" y="2656334"/>
            <a:ext cx="5050972" cy="3186192"/>
          </a:xfrm>
          <a:prstGeom prst="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a:solidFill>
                  <a:schemeClr val="accent6">
                    <a:lumMod val="50000"/>
                  </a:schemeClr>
                </a:solidFill>
              </a:rPr>
              <a:t>Necessity to communicate based on the manouvrability of vessels</a:t>
            </a:r>
            <a:endParaRPr lang="en-GB">
              <a:solidFill>
                <a:schemeClr val="accent6">
                  <a:lumMod val="50000"/>
                </a:schemeClr>
              </a:solidFill>
            </a:endParaRPr>
          </a:p>
        </p:txBody>
      </p:sp>
      <p:sp>
        <p:nvSpPr>
          <p:cNvPr id="2" name="Titel 1">
            <a:extLst>
              <a:ext uri="{FF2B5EF4-FFF2-40B4-BE49-F238E27FC236}">
                <a16:creationId xmlns:a16="http://schemas.microsoft.com/office/drawing/2014/main" id="{79B90DA5-E1A3-4D74-B588-8432F78BBC04}"/>
              </a:ext>
            </a:extLst>
          </p:cNvPr>
          <p:cNvSpPr>
            <a:spLocks noGrp="1"/>
          </p:cNvSpPr>
          <p:nvPr>
            <p:ph type="title"/>
          </p:nvPr>
        </p:nvSpPr>
        <p:spPr>
          <a:xfrm>
            <a:off x="238626" y="1880999"/>
            <a:ext cx="11953374" cy="731186"/>
          </a:xfrm>
        </p:spPr>
        <p:txBody>
          <a:bodyPr anchor="t">
            <a:noAutofit/>
          </a:bodyPr>
          <a:lstStyle/>
          <a:p>
            <a:r>
              <a:rPr lang="nl-NL" sz="2800"/>
              <a:t>Challenge of communication when		       and			     vessels meet</a:t>
            </a:r>
            <a:endParaRPr lang="en-GB" sz="2800"/>
          </a:p>
        </p:txBody>
      </p:sp>
      <p:grpSp>
        <p:nvGrpSpPr>
          <p:cNvPr id="5" name="Groep 4">
            <a:extLst>
              <a:ext uri="{FF2B5EF4-FFF2-40B4-BE49-F238E27FC236}">
                <a16:creationId xmlns:a16="http://schemas.microsoft.com/office/drawing/2014/main" id="{50B18075-46D3-4E9E-B809-D5573548E401}"/>
              </a:ext>
            </a:extLst>
          </p:cNvPr>
          <p:cNvGrpSpPr/>
          <p:nvPr/>
        </p:nvGrpSpPr>
        <p:grpSpPr>
          <a:xfrm>
            <a:off x="7438016" y="427673"/>
            <a:ext cx="2238732" cy="1847851"/>
            <a:chOff x="9154068" y="981075"/>
            <a:chExt cx="2238732" cy="1847851"/>
          </a:xfrm>
        </p:grpSpPr>
        <p:pic>
          <p:nvPicPr>
            <p:cNvPr id="6" name="Graphic 5" descr="Computer">
              <a:extLst>
                <a:ext uri="{FF2B5EF4-FFF2-40B4-BE49-F238E27FC236}">
                  <a16:creationId xmlns:a16="http://schemas.microsoft.com/office/drawing/2014/main" id="{0096066E-6184-40E3-A76E-8B0AA68341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5999" y="981075"/>
              <a:ext cx="1457326" cy="1457326"/>
            </a:xfrm>
            <a:prstGeom prst="rect">
              <a:avLst/>
            </a:prstGeom>
          </p:spPr>
        </p:pic>
        <p:pic>
          <p:nvPicPr>
            <p:cNvPr id="7" name="Picture 4" descr="Afbeeldingsresultaat voor ship icon">
              <a:extLst>
                <a:ext uri="{FF2B5EF4-FFF2-40B4-BE49-F238E27FC236}">
                  <a16:creationId xmlns:a16="http://schemas.microsoft.com/office/drawing/2014/main" id="{B799899F-E9CA-4CC9-A6A5-C766C57793F9}"/>
                </a:ext>
              </a:extLst>
            </p:cNvPr>
            <p:cNvPicPr>
              <a:picLocks noChangeAspect="1" noChangeArrowheads="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b="21885"/>
            <a:stretch/>
          </p:blipFill>
          <p:spPr bwMode="auto">
            <a:xfrm>
              <a:off x="9154068" y="1057275"/>
              <a:ext cx="1881084" cy="1478107"/>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6EDC0487-7A88-4FFB-AF7E-ADD017312625}"/>
                </a:ext>
              </a:extLst>
            </p:cNvPr>
            <p:cNvSpPr/>
            <p:nvPr/>
          </p:nvSpPr>
          <p:spPr>
            <a:xfrm>
              <a:off x="9448800" y="2524126"/>
              <a:ext cx="19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err="1"/>
                <a:t>Unmanned</a:t>
              </a:r>
              <a:endParaRPr lang="en-GB" sz="1600"/>
            </a:p>
          </p:txBody>
        </p:sp>
      </p:grpSp>
      <p:grpSp>
        <p:nvGrpSpPr>
          <p:cNvPr id="9" name="Groep 8">
            <a:extLst>
              <a:ext uri="{FF2B5EF4-FFF2-40B4-BE49-F238E27FC236}">
                <a16:creationId xmlns:a16="http://schemas.microsoft.com/office/drawing/2014/main" id="{3C8A91BF-7FC3-4911-9520-8F6B1805159A}"/>
              </a:ext>
            </a:extLst>
          </p:cNvPr>
          <p:cNvGrpSpPr/>
          <p:nvPr/>
        </p:nvGrpSpPr>
        <p:grpSpPr>
          <a:xfrm>
            <a:off x="5037762" y="287880"/>
            <a:ext cx="2051708" cy="1987644"/>
            <a:chOff x="753538" y="841282"/>
            <a:chExt cx="2051708" cy="1987644"/>
          </a:xfrm>
        </p:grpSpPr>
        <p:grpSp>
          <p:nvGrpSpPr>
            <p:cNvPr id="10" name="Groep 9">
              <a:extLst>
                <a:ext uri="{FF2B5EF4-FFF2-40B4-BE49-F238E27FC236}">
                  <a16:creationId xmlns:a16="http://schemas.microsoft.com/office/drawing/2014/main" id="{30039A6F-5487-4204-B486-AE43F4EB7B40}"/>
                </a:ext>
              </a:extLst>
            </p:cNvPr>
            <p:cNvGrpSpPr/>
            <p:nvPr/>
          </p:nvGrpSpPr>
          <p:grpSpPr>
            <a:xfrm>
              <a:off x="1630495" y="841282"/>
              <a:ext cx="1174751" cy="1174751"/>
              <a:chOff x="4474368" y="1549399"/>
              <a:chExt cx="1174751" cy="1174751"/>
            </a:xfrm>
          </p:grpSpPr>
          <p:grpSp>
            <p:nvGrpSpPr>
              <p:cNvPr id="13" name="Graphic 19">
                <a:extLst>
                  <a:ext uri="{FF2B5EF4-FFF2-40B4-BE49-F238E27FC236}">
                    <a16:creationId xmlns:a16="http://schemas.microsoft.com/office/drawing/2014/main" id="{E18FF9CA-47B2-4FDF-B56C-F2488F32F4F3}"/>
                  </a:ext>
                </a:extLst>
              </p:cNvPr>
              <p:cNvGrpSpPr/>
              <p:nvPr/>
            </p:nvGrpSpPr>
            <p:grpSpPr>
              <a:xfrm>
                <a:off x="4474368" y="1549399"/>
                <a:ext cx="1174751" cy="1174751"/>
                <a:chOff x="4474368" y="1549399"/>
                <a:chExt cx="1174751" cy="1174751"/>
              </a:xfrm>
            </p:grpSpPr>
            <p:sp>
              <p:nvSpPr>
                <p:cNvPr id="16" name="Vrije vorm: vorm 15">
                  <a:extLst>
                    <a:ext uri="{FF2B5EF4-FFF2-40B4-BE49-F238E27FC236}">
                      <a16:creationId xmlns:a16="http://schemas.microsoft.com/office/drawing/2014/main" id="{7C86E613-EF42-4F92-9B2A-1295DBF29CDD}"/>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sz="1600"/>
                </a:p>
              </p:txBody>
            </p:sp>
            <p:sp>
              <p:nvSpPr>
                <p:cNvPr id="17" name="Vrije vorm: vorm 16">
                  <a:extLst>
                    <a:ext uri="{FF2B5EF4-FFF2-40B4-BE49-F238E27FC236}">
                      <a16:creationId xmlns:a16="http://schemas.microsoft.com/office/drawing/2014/main" id="{6521B4F4-028A-4C4D-82AD-76301E715690}"/>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sz="1600"/>
                </a:p>
              </p:txBody>
            </p:sp>
            <p:sp>
              <p:nvSpPr>
                <p:cNvPr id="18" name="Vrije vorm: vorm 17">
                  <a:extLst>
                    <a:ext uri="{FF2B5EF4-FFF2-40B4-BE49-F238E27FC236}">
                      <a16:creationId xmlns:a16="http://schemas.microsoft.com/office/drawing/2014/main" id="{0A7B2C2E-0F37-43E3-89F6-86C4B236F0D4}"/>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sz="1600"/>
                </a:p>
              </p:txBody>
            </p:sp>
            <p:sp>
              <p:nvSpPr>
                <p:cNvPr id="19" name="Vrije vorm: vorm 18">
                  <a:extLst>
                    <a:ext uri="{FF2B5EF4-FFF2-40B4-BE49-F238E27FC236}">
                      <a16:creationId xmlns:a16="http://schemas.microsoft.com/office/drawing/2014/main" id="{77454803-1F5C-4638-A7ED-68F1FC6250A5}"/>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sz="1600"/>
                </a:p>
              </p:txBody>
            </p:sp>
            <p:sp>
              <p:nvSpPr>
                <p:cNvPr id="20" name="Vrije vorm: vorm 19">
                  <a:extLst>
                    <a:ext uri="{FF2B5EF4-FFF2-40B4-BE49-F238E27FC236}">
                      <a16:creationId xmlns:a16="http://schemas.microsoft.com/office/drawing/2014/main" id="{1DBF43C5-587D-4C61-9018-5EC3A495F51F}"/>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sz="1600"/>
                </a:p>
              </p:txBody>
            </p:sp>
            <p:sp>
              <p:nvSpPr>
                <p:cNvPr id="21" name="Vrije vorm: vorm 20">
                  <a:extLst>
                    <a:ext uri="{FF2B5EF4-FFF2-40B4-BE49-F238E27FC236}">
                      <a16:creationId xmlns:a16="http://schemas.microsoft.com/office/drawing/2014/main" id="{59D8F23A-8B69-4A96-B89E-E06E523F6830}"/>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sz="1600"/>
                </a:p>
              </p:txBody>
            </p:sp>
            <p:sp>
              <p:nvSpPr>
                <p:cNvPr id="22" name="Vrije vorm: vorm 21">
                  <a:extLst>
                    <a:ext uri="{FF2B5EF4-FFF2-40B4-BE49-F238E27FC236}">
                      <a16:creationId xmlns:a16="http://schemas.microsoft.com/office/drawing/2014/main" id="{18FB1CDC-3E4B-491E-A79F-3406FCAA61EA}"/>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sz="1600"/>
                </a:p>
              </p:txBody>
            </p:sp>
            <p:sp>
              <p:nvSpPr>
                <p:cNvPr id="23" name="Vrije vorm: vorm 22">
                  <a:extLst>
                    <a:ext uri="{FF2B5EF4-FFF2-40B4-BE49-F238E27FC236}">
                      <a16:creationId xmlns:a16="http://schemas.microsoft.com/office/drawing/2014/main" id="{E06DA82E-A1E5-4B0E-978F-DA3E138FD703}"/>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sz="1600"/>
                </a:p>
              </p:txBody>
            </p:sp>
            <p:sp>
              <p:nvSpPr>
                <p:cNvPr id="24" name="Vrije vorm: vorm 23">
                  <a:extLst>
                    <a:ext uri="{FF2B5EF4-FFF2-40B4-BE49-F238E27FC236}">
                      <a16:creationId xmlns:a16="http://schemas.microsoft.com/office/drawing/2014/main" id="{B45609AB-8935-477A-8D2A-8C72A820DD86}"/>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sz="1600"/>
                </a:p>
              </p:txBody>
            </p:sp>
            <p:sp>
              <p:nvSpPr>
                <p:cNvPr id="25" name="Vrije vorm: vorm 24">
                  <a:extLst>
                    <a:ext uri="{FF2B5EF4-FFF2-40B4-BE49-F238E27FC236}">
                      <a16:creationId xmlns:a16="http://schemas.microsoft.com/office/drawing/2014/main" id="{877D44CB-9663-45B9-B144-67C29EE25DE5}"/>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sz="1600"/>
                </a:p>
              </p:txBody>
            </p:sp>
            <p:sp>
              <p:nvSpPr>
                <p:cNvPr id="26" name="Vrije vorm: vorm 25">
                  <a:extLst>
                    <a:ext uri="{FF2B5EF4-FFF2-40B4-BE49-F238E27FC236}">
                      <a16:creationId xmlns:a16="http://schemas.microsoft.com/office/drawing/2014/main" id="{1E9D30ED-A3A2-4A68-890A-73CD9C7A041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sz="1600"/>
                </a:p>
              </p:txBody>
            </p:sp>
            <p:sp>
              <p:nvSpPr>
                <p:cNvPr id="27" name="Vrije vorm: vorm 26">
                  <a:extLst>
                    <a:ext uri="{FF2B5EF4-FFF2-40B4-BE49-F238E27FC236}">
                      <a16:creationId xmlns:a16="http://schemas.microsoft.com/office/drawing/2014/main" id="{7A24B6DA-4988-4C9A-94F7-43CB3842C106}"/>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sz="1600"/>
                </a:p>
              </p:txBody>
            </p:sp>
            <p:sp>
              <p:nvSpPr>
                <p:cNvPr id="28" name="Vrije vorm: vorm 27">
                  <a:extLst>
                    <a:ext uri="{FF2B5EF4-FFF2-40B4-BE49-F238E27FC236}">
                      <a16:creationId xmlns:a16="http://schemas.microsoft.com/office/drawing/2014/main" id="{4C2D6875-31E9-45F2-9733-3C2F607D7022}"/>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sz="1600"/>
                </a:p>
              </p:txBody>
            </p:sp>
            <p:sp>
              <p:nvSpPr>
                <p:cNvPr id="29" name="Vrije vorm: vorm 28">
                  <a:extLst>
                    <a:ext uri="{FF2B5EF4-FFF2-40B4-BE49-F238E27FC236}">
                      <a16:creationId xmlns:a16="http://schemas.microsoft.com/office/drawing/2014/main" id="{0B2863ED-6883-4CA6-90FC-0BE4C6B5113D}"/>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sz="1600"/>
                </a:p>
              </p:txBody>
            </p:sp>
            <p:sp>
              <p:nvSpPr>
                <p:cNvPr id="30" name="Vrije vorm: vorm 29">
                  <a:extLst>
                    <a:ext uri="{FF2B5EF4-FFF2-40B4-BE49-F238E27FC236}">
                      <a16:creationId xmlns:a16="http://schemas.microsoft.com/office/drawing/2014/main" id="{51430657-1D85-4BD9-AAB9-91C9591050CF}"/>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sz="1600"/>
                </a:p>
              </p:txBody>
            </p:sp>
            <p:sp>
              <p:nvSpPr>
                <p:cNvPr id="31" name="Vrije vorm: vorm 30">
                  <a:extLst>
                    <a:ext uri="{FF2B5EF4-FFF2-40B4-BE49-F238E27FC236}">
                      <a16:creationId xmlns:a16="http://schemas.microsoft.com/office/drawing/2014/main" id="{A7258214-5D59-498F-A82A-A0705CC62723}"/>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sz="1600"/>
                </a:p>
              </p:txBody>
            </p:sp>
            <p:sp>
              <p:nvSpPr>
                <p:cNvPr id="32" name="Vrije vorm: vorm 31">
                  <a:extLst>
                    <a:ext uri="{FF2B5EF4-FFF2-40B4-BE49-F238E27FC236}">
                      <a16:creationId xmlns:a16="http://schemas.microsoft.com/office/drawing/2014/main" id="{05C96697-724A-4923-8955-C86554BD6F93}"/>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sz="1600"/>
                </a:p>
              </p:txBody>
            </p:sp>
            <p:sp>
              <p:nvSpPr>
                <p:cNvPr id="33" name="Vrije vorm: vorm 32">
                  <a:extLst>
                    <a:ext uri="{FF2B5EF4-FFF2-40B4-BE49-F238E27FC236}">
                      <a16:creationId xmlns:a16="http://schemas.microsoft.com/office/drawing/2014/main" id="{D41410A3-29B1-4A96-A062-76C615F4D154}"/>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sz="1600"/>
                </a:p>
              </p:txBody>
            </p:sp>
            <p:sp>
              <p:nvSpPr>
                <p:cNvPr id="34" name="Vrije vorm: vorm 33">
                  <a:extLst>
                    <a:ext uri="{FF2B5EF4-FFF2-40B4-BE49-F238E27FC236}">
                      <a16:creationId xmlns:a16="http://schemas.microsoft.com/office/drawing/2014/main" id="{175866F7-E7C0-4058-9305-DBF3B0E2119F}"/>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sz="1600"/>
                </a:p>
              </p:txBody>
            </p:sp>
            <p:sp>
              <p:nvSpPr>
                <p:cNvPr id="35" name="Vrije vorm: vorm 34">
                  <a:extLst>
                    <a:ext uri="{FF2B5EF4-FFF2-40B4-BE49-F238E27FC236}">
                      <a16:creationId xmlns:a16="http://schemas.microsoft.com/office/drawing/2014/main" id="{496CC877-EF83-4779-A3A5-383D88F34B25}"/>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sz="1600"/>
                </a:p>
              </p:txBody>
            </p:sp>
            <p:sp>
              <p:nvSpPr>
                <p:cNvPr id="36" name="Vrije vorm: vorm 35">
                  <a:extLst>
                    <a:ext uri="{FF2B5EF4-FFF2-40B4-BE49-F238E27FC236}">
                      <a16:creationId xmlns:a16="http://schemas.microsoft.com/office/drawing/2014/main" id="{07A23BCA-69D7-40AD-A25F-49F6EC2534CC}"/>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sz="1600"/>
                </a:p>
              </p:txBody>
            </p:sp>
            <p:sp>
              <p:nvSpPr>
                <p:cNvPr id="37" name="Vrije vorm: vorm 36">
                  <a:extLst>
                    <a:ext uri="{FF2B5EF4-FFF2-40B4-BE49-F238E27FC236}">
                      <a16:creationId xmlns:a16="http://schemas.microsoft.com/office/drawing/2014/main" id="{7492EDDD-E279-41C4-8B04-1C2FED9DA420}"/>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sz="1600"/>
                </a:p>
              </p:txBody>
            </p:sp>
            <p:sp>
              <p:nvSpPr>
                <p:cNvPr id="38" name="Vrije vorm: vorm 37">
                  <a:extLst>
                    <a:ext uri="{FF2B5EF4-FFF2-40B4-BE49-F238E27FC236}">
                      <a16:creationId xmlns:a16="http://schemas.microsoft.com/office/drawing/2014/main" id="{E1C453C0-650F-415B-B269-A70FCB31A7A4}"/>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sz="1600"/>
                </a:p>
              </p:txBody>
            </p:sp>
            <p:sp>
              <p:nvSpPr>
                <p:cNvPr id="39" name="Vrije vorm: vorm 38">
                  <a:extLst>
                    <a:ext uri="{FF2B5EF4-FFF2-40B4-BE49-F238E27FC236}">
                      <a16:creationId xmlns:a16="http://schemas.microsoft.com/office/drawing/2014/main" id="{20F47B97-C165-48FA-9494-B2D80105278D}"/>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sz="1600"/>
                </a:p>
              </p:txBody>
            </p:sp>
            <p:sp>
              <p:nvSpPr>
                <p:cNvPr id="40" name="Vrije vorm: vorm 39">
                  <a:extLst>
                    <a:ext uri="{FF2B5EF4-FFF2-40B4-BE49-F238E27FC236}">
                      <a16:creationId xmlns:a16="http://schemas.microsoft.com/office/drawing/2014/main" id="{27F34FBC-1FD5-49CE-9A7F-F8EE4FF1854A}"/>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sz="1600"/>
                </a:p>
              </p:txBody>
            </p:sp>
            <p:sp>
              <p:nvSpPr>
                <p:cNvPr id="41" name="Vrije vorm: vorm 40">
                  <a:extLst>
                    <a:ext uri="{FF2B5EF4-FFF2-40B4-BE49-F238E27FC236}">
                      <a16:creationId xmlns:a16="http://schemas.microsoft.com/office/drawing/2014/main" id="{A1F69026-3894-417D-892B-4C1298BE49C7}"/>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sz="1600"/>
                </a:p>
              </p:txBody>
            </p:sp>
            <p:sp>
              <p:nvSpPr>
                <p:cNvPr id="42" name="Vrije vorm: vorm 41">
                  <a:extLst>
                    <a:ext uri="{FF2B5EF4-FFF2-40B4-BE49-F238E27FC236}">
                      <a16:creationId xmlns:a16="http://schemas.microsoft.com/office/drawing/2014/main" id="{DFFA40C6-08F5-4ADD-9D7A-F85E92BF6931}"/>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sz="1600"/>
                </a:p>
              </p:txBody>
            </p:sp>
            <p:sp>
              <p:nvSpPr>
                <p:cNvPr id="43" name="Vrije vorm: vorm 42">
                  <a:extLst>
                    <a:ext uri="{FF2B5EF4-FFF2-40B4-BE49-F238E27FC236}">
                      <a16:creationId xmlns:a16="http://schemas.microsoft.com/office/drawing/2014/main" id="{6E6B79F8-B8B8-41CD-8924-574019468ABC}"/>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sz="1600"/>
                </a:p>
              </p:txBody>
            </p:sp>
            <p:sp>
              <p:nvSpPr>
                <p:cNvPr id="44" name="Vrije vorm: vorm 43">
                  <a:extLst>
                    <a:ext uri="{FF2B5EF4-FFF2-40B4-BE49-F238E27FC236}">
                      <a16:creationId xmlns:a16="http://schemas.microsoft.com/office/drawing/2014/main" id="{DBFB9EAC-ED87-417A-A7D0-F8CE7AF481AE}"/>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sz="1600"/>
                </a:p>
              </p:txBody>
            </p:sp>
            <p:sp>
              <p:nvSpPr>
                <p:cNvPr id="45" name="Vrije vorm: vorm 44">
                  <a:extLst>
                    <a:ext uri="{FF2B5EF4-FFF2-40B4-BE49-F238E27FC236}">
                      <a16:creationId xmlns:a16="http://schemas.microsoft.com/office/drawing/2014/main" id="{6F2E0663-C22A-48C7-8F32-44EED88DF92E}"/>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sz="1600"/>
                </a:p>
              </p:txBody>
            </p:sp>
          </p:grpSp>
          <p:sp>
            <p:nvSpPr>
              <p:cNvPr id="14" name="Ovaal 13">
                <a:extLst>
                  <a:ext uri="{FF2B5EF4-FFF2-40B4-BE49-F238E27FC236}">
                    <a16:creationId xmlns:a16="http://schemas.microsoft.com/office/drawing/2014/main" id="{0C73A3E5-5538-4C0F-B691-8D4484A45402}"/>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5" name="Ovaal 14">
                <a:extLst>
                  <a:ext uri="{FF2B5EF4-FFF2-40B4-BE49-F238E27FC236}">
                    <a16:creationId xmlns:a16="http://schemas.microsoft.com/office/drawing/2014/main" id="{79C90A17-7449-4FA8-B94F-E84A63645EC2}"/>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11" name="Rechthoek 10">
              <a:extLst>
                <a:ext uri="{FF2B5EF4-FFF2-40B4-BE49-F238E27FC236}">
                  <a16:creationId xmlns:a16="http://schemas.microsoft.com/office/drawing/2014/main" id="{377A9774-CDA9-4EE5-BFC4-113B36E3BE8B}"/>
                </a:ext>
              </a:extLst>
            </p:cNvPr>
            <p:cNvSpPr/>
            <p:nvPr/>
          </p:nvSpPr>
          <p:spPr>
            <a:xfrm>
              <a:off x="819670" y="2524126"/>
              <a:ext cx="1944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err="1"/>
                <a:t>Manned</a:t>
              </a:r>
              <a:endParaRPr lang="en-GB" sz="1600"/>
            </a:p>
          </p:txBody>
        </p:sp>
        <p:pic>
          <p:nvPicPr>
            <p:cNvPr id="12" name="Picture 4" descr="Afbeeldingsresultaat voor ship icon">
              <a:extLst>
                <a:ext uri="{FF2B5EF4-FFF2-40B4-BE49-F238E27FC236}">
                  <a16:creationId xmlns:a16="http://schemas.microsoft.com/office/drawing/2014/main" id="{F120E80E-5D59-4AE5-B7DC-DE0014EF2345}"/>
                </a:ext>
              </a:extLst>
            </p:cNvPr>
            <p:cNvPicPr>
              <a:picLocks noChangeAspect="1" noChangeArrowheads="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b="23203"/>
            <a:stretch/>
          </p:blipFill>
          <p:spPr bwMode="auto">
            <a:xfrm>
              <a:off x="753538" y="1057275"/>
              <a:ext cx="1881084" cy="145316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6" name="Rechte verbindingslijn 45">
            <a:extLst>
              <a:ext uri="{FF2B5EF4-FFF2-40B4-BE49-F238E27FC236}">
                <a16:creationId xmlns:a16="http://schemas.microsoft.com/office/drawing/2014/main" id="{A5BC9593-ACAF-4A69-B6ED-5B2E913E6AED}"/>
              </a:ext>
            </a:extLst>
          </p:cNvPr>
          <p:cNvCxnSpPr>
            <a:cxnSpLocks/>
            <a:stCxn id="48" idx="6"/>
            <a:endCxn id="48" idx="2"/>
          </p:cNvCxnSpPr>
          <p:nvPr/>
        </p:nvCxnSpPr>
        <p:spPr>
          <a:xfrm flipH="1">
            <a:off x="848298" y="4073657"/>
            <a:ext cx="3157272"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Rechte verbindingslijn 46">
            <a:extLst>
              <a:ext uri="{FF2B5EF4-FFF2-40B4-BE49-F238E27FC236}">
                <a16:creationId xmlns:a16="http://schemas.microsoft.com/office/drawing/2014/main" id="{39F59FFD-F847-4CD4-B4CF-C89628AA8184}"/>
              </a:ext>
            </a:extLst>
          </p:cNvPr>
          <p:cNvCxnSpPr>
            <a:cxnSpLocks/>
            <a:stCxn id="48" idx="4"/>
            <a:endCxn id="48" idx="0"/>
          </p:cNvCxnSpPr>
          <p:nvPr/>
        </p:nvCxnSpPr>
        <p:spPr>
          <a:xfrm flipV="1">
            <a:off x="2426934" y="3532774"/>
            <a:ext cx="0" cy="1081766"/>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4" name="Groep 83">
            <a:extLst>
              <a:ext uri="{FF2B5EF4-FFF2-40B4-BE49-F238E27FC236}">
                <a16:creationId xmlns:a16="http://schemas.microsoft.com/office/drawing/2014/main" id="{3013F666-E127-4FAC-870A-371A160ECF10}"/>
              </a:ext>
            </a:extLst>
          </p:cNvPr>
          <p:cNvGrpSpPr/>
          <p:nvPr/>
        </p:nvGrpSpPr>
        <p:grpSpPr>
          <a:xfrm>
            <a:off x="848298" y="3532774"/>
            <a:ext cx="3157272" cy="1081766"/>
            <a:chOff x="546414" y="4438130"/>
            <a:chExt cx="3157272" cy="1081766"/>
          </a:xfrm>
        </p:grpSpPr>
        <p:sp>
          <p:nvSpPr>
            <p:cNvPr id="48" name="Ovaal 47">
              <a:extLst>
                <a:ext uri="{FF2B5EF4-FFF2-40B4-BE49-F238E27FC236}">
                  <a16:creationId xmlns:a16="http://schemas.microsoft.com/office/drawing/2014/main" id="{71EFD7A4-1755-4AE2-9191-5E1A391F4599}"/>
                </a:ext>
              </a:extLst>
            </p:cNvPr>
            <p:cNvSpPr/>
            <p:nvPr/>
          </p:nvSpPr>
          <p:spPr>
            <a:xfrm>
              <a:off x="546414" y="4438130"/>
              <a:ext cx="3157272" cy="1081766"/>
            </a:xfrm>
            <a:prstGeom prst="ellipse">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9" name="Groep 48">
              <a:extLst>
                <a:ext uri="{FF2B5EF4-FFF2-40B4-BE49-F238E27FC236}">
                  <a16:creationId xmlns:a16="http://schemas.microsoft.com/office/drawing/2014/main" id="{5B49D88A-FEA8-407D-8F7D-A4211D62B5CD}"/>
                </a:ext>
              </a:extLst>
            </p:cNvPr>
            <p:cNvGrpSpPr/>
            <p:nvPr/>
          </p:nvGrpSpPr>
          <p:grpSpPr>
            <a:xfrm rot="5400000">
              <a:off x="1803614" y="4686584"/>
              <a:ext cx="107623" cy="316249"/>
              <a:chOff x="1497208" y="4099727"/>
              <a:chExt cx="361740" cy="876245"/>
            </a:xfrm>
          </p:grpSpPr>
          <p:sp>
            <p:nvSpPr>
              <p:cNvPr id="50" name="Pijl: vijfhoek 49">
                <a:extLst>
                  <a:ext uri="{FF2B5EF4-FFF2-40B4-BE49-F238E27FC236}">
                    <a16:creationId xmlns:a16="http://schemas.microsoft.com/office/drawing/2014/main" id="{18AD1A55-251B-4946-91A6-E2C47C895DC4}"/>
                  </a:ext>
                </a:extLst>
              </p:cNvPr>
              <p:cNvSpPr/>
              <p:nvPr/>
            </p:nvSpPr>
            <p:spPr>
              <a:xfrm rot="16200000">
                <a:off x="1239955" y="4356980"/>
                <a:ext cx="876245" cy="361740"/>
              </a:xfrm>
              <a:prstGeom prst="homePlate">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1" name="Ovaal 50">
                <a:extLst>
                  <a:ext uri="{FF2B5EF4-FFF2-40B4-BE49-F238E27FC236}">
                    <a16:creationId xmlns:a16="http://schemas.microsoft.com/office/drawing/2014/main" id="{3DC7C918-F89F-4880-97FB-3D07ACD3E7B8}"/>
                  </a:ext>
                </a:extLst>
              </p:cNvPr>
              <p:cNvSpPr/>
              <p:nvPr/>
            </p:nvSpPr>
            <p:spPr>
              <a:xfrm>
                <a:off x="1606077" y="4465850"/>
                <a:ext cx="144000" cy="144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5" name="Groep 84">
            <a:extLst>
              <a:ext uri="{FF2B5EF4-FFF2-40B4-BE49-F238E27FC236}">
                <a16:creationId xmlns:a16="http://schemas.microsoft.com/office/drawing/2014/main" id="{6DFD1C84-8ADA-4C48-B657-DDA193FA98D9}"/>
              </a:ext>
            </a:extLst>
          </p:cNvPr>
          <p:cNvGrpSpPr>
            <a:grpSpLocks noChangeAspect="1"/>
          </p:cNvGrpSpPr>
          <p:nvPr/>
        </p:nvGrpSpPr>
        <p:grpSpPr>
          <a:xfrm rot="17201744">
            <a:off x="3803492" y="4335107"/>
            <a:ext cx="2044453" cy="801026"/>
            <a:chOff x="3588770" y="3107039"/>
            <a:chExt cx="3157272" cy="1081766"/>
          </a:xfrm>
        </p:grpSpPr>
        <p:cxnSp>
          <p:nvCxnSpPr>
            <p:cNvPr id="70" name="Rechte verbindingslijn 69">
              <a:extLst>
                <a:ext uri="{FF2B5EF4-FFF2-40B4-BE49-F238E27FC236}">
                  <a16:creationId xmlns:a16="http://schemas.microsoft.com/office/drawing/2014/main" id="{E06728D8-9044-4B8B-91C3-7142D56305B5}"/>
                </a:ext>
              </a:extLst>
            </p:cNvPr>
            <p:cNvCxnSpPr>
              <a:cxnSpLocks noChangeAspect="1"/>
            </p:cNvCxnSpPr>
            <p:nvPr/>
          </p:nvCxnSpPr>
          <p:spPr>
            <a:xfrm>
              <a:off x="3588770" y="3647922"/>
              <a:ext cx="3157272"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EDFF6822-3765-4893-995B-D78C26B33848}"/>
                </a:ext>
              </a:extLst>
            </p:cNvPr>
            <p:cNvCxnSpPr>
              <a:cxnSpLocks noChangeAspect="1"/>
            </p:cNvCxnSpPr>
            <p:nvPr/>
          </p:nvCxnSpPr>
          <p:spPr>
            <a:xfrm>
              <a:off x="5167406" y="3107039"/>
              <a:ext cx="0" cy="1081766"/>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3" name="Groep 82">
              <a:extLst>
                <a:ext uri="{FF2B5EF4-FFF2-40B4-BE49-F238E27FC236}">
                  <a16:creationId xmlns:a16="http://schemas.microsoft.com/office/drawing/2014/main" id="{58CD5E68-6802-4B6A-A764-1DA9888751FB}"/>
                </a:ext>
              </a:extLst>
            </p:cNvPr>
            <p:cNvGrpSpPr/>
            <p:nvPr/>
          </p:nvGrpSpPr>
          <p:grpSpPr>
            <a:xfrm>
              <a:off x="3588770" y="3107039"/>
              <a:ext cx="3157272" cy="1081766"/>
              <a:chOff x="3588770" y="3107039"/>
              <a:chExt cx="3157272" cy="1081766"/>
            </a:xfrm>
          </p:grpSpPr>
          <p:sp>
            <p:nvSpPr>
              <p:cNvPr id="73" name="Ovaal 72">
                <a:extLst>
                  <a:ext uri="{FF2B5EF4-FFF2-40B4-BE49-F238E27FC236}">
                    <a16:creationId xmlns:a16="http://schemas.microsoft.com/office/drawing/2014/main" id="{25AFA3B7-BEB7-466A-A342-8E580F33927B}"/>
                  </a:ext>
                </a:extLst>
              </p:cNvPr>
              <p:cNvSpPr/>
              <p:nvPr/>
            </p:nvSpPr>
            <p:spPr>
              <a:xfrm rot="10800000">
                <a:off x="3588770" y="3107039"/>
                <a:ext cx="3157272" cy="1081766"/>
              </a:xfrm>
              <a:prstGeom prst="ellipse">
                <a:avLst/>
              </a:prstGeom>
              <a:noFill/>
              <a:ln w="38100">
                <a:solidFill>
                  <a:schemeClr val="accent3">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4" name="Groep 73">
                <a:extLst>
                  <a:ext uri="{FF2B5EF4-FFF2-40B4-BE49-F238E27FC236}">
                    <a16:creationId xmlns:a16="http://schemas.microsoft.com/office/drawing/2014/main" id="{8605DB90-AEFB-4B4F-B7E1-7B7A78DBF0E0}"/>
                  </a:ext>
                </a:extLst>
              </p:cNvPr>
              <p:cNvGrpSpPr/>
              <p:nvPr/>
            </p:nvGrpSpPr>
            <p:grpSpPr>
              <a:xfrm rot="16200000">
                <a:off x="5381219" y="3624102"/>
                <a:ext cx="107623" cy="316249"/>
                <a:chOff x="1497208" y="4099727"/>
                <a:chExt cx="361740" cy="876245"/>
              </a:xfrm>
            </p:grpSpPr>
            <p:sp>
              <p:nvSpPr>
                <p:cNvPr id="75" name="Pijl: vijfhoek 74">
                  <a:extLst>
                    <a:ext uri="{FF2B5EF4-FFF2-40B4-BE49-F238E27FC236}">
                      <a16:creationId xmlns:a16="http://schemas.microsoft.com/office/drawing/2014/main" id="{690AE073-D37D-43CC-A401-BF2BC0305C63}"/>
                    </a:ext>
                  </a:extLst>
                </p:cNvPr>
                <p:cNvSpPr/>
                <p:nvPr/>
              </p:nvSpPr>
              <p:spPr>
                <a:xfrm rot="16200000">
                  <a:off x="1239955" y="4356980"/>
                  <a:ext cx="876245" cy="361740"/>
                </a:xfrm>
                <a:prstGeom prst="homePlate">
                  <a:avLst/>
                </a:prstGeom>
                <a:solidFill>
                  <a:schemeClr val="accent3">
                    <a:lumMod val="75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76" name="Ovaal 75">
                  <a:extLst>
                    <a:ext uri="{FF2B5EF4-FFF2-40B4-BE49-F238E27FC236}">
                      <a16:creationId xmlns:a16="http://schemas.microsoft.com/office/drawing/2014/main" id="{4E2A601A-5F97-4FA3-A0B7-D294DDD3B636}"/>
                    </a:ext>
                  </a:extLst>
                </p:cNvPr>
                <p:cNvSpPr/>
                <p:nvPr/>
              </p:nvSpPr>
              <p:spPr>
                <a:xfrm>
                  <a:off x="1606077" y="4465850"/>
                  <a:ext cx="144000" cy="144000"/>
                </a:xfrm>
                <a:prstGeom prst="ellipse">
                  <a:avLst/>
                </a:prstGeom>
                <a:solidFill>
                  <a:srgbClr val="00206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88" name="Rechthoek 87">
            <a:extLst>
              <a:ext uri="{FF2B5EF4-FFF2-40B4-BE49-F238E27FC236}">
                <a16:creationId xmlns:a16="http://schemas.microsoft.com/office/drawing/2014/main" id="{E6AFDA74-10CE-4892-BD28-A02FD4C64C7A}"/>
              </a:ext>
            </a:extLst>
          </p:cNvPr>
          <p:cNvSpPr/>
          <p:nvPr/>
        </p:nvSpPr>
        <p:spPr>
          <a:xfrm>
            <a:off x="6463960" y="2656334"/>
            <a:ext cx="5050972" cy="3186192"/>
          </a:xfrm>
          <a:prstGeom prst="rect">
            <a:avLst/>
          </a:prstGeom>
          <a:solidFill>
            <a:schemeClr val="bg2">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err="1">
                <a:solidFill>
                  <a:schemeClr val="accent6">
                    <a:lumMod val="50000"/>
                  </a:schemeClr>
                </a:solidFill>
              </a:rPr>
              <a:t>Develop</a:t>
            </a:r>
            <a:r>
              <a:rPr lang="nl-NL">
                <a:solidFill>
                  <a:schemeClr val="accent6">
                    <a:lumMod val="50000"/>
                  </a:schemeClr>
                </a:solidFill>
              </a:rPr>
              <a:t> </a:t>
            </a:r>
            <a:r>
              <a:rPr lang="nl-NL" err="1">
                <a:solidFill>
                  <a:schemeClr val="accent6">
                    <a:lumMod val="50000"/>
                  </a:schemeClr>
                </a:solidFill>
              </a:rPr>
              <a:t>communication</a:t>
            </a:r>
            <a:r>
              <a:rPr lang="nl-NL">
                <a:solidFill>
                  <a:schemeClr val="accent6">
                    <a:lumMod val="50000"/>
                  </a:schemeClr>
                </a:solidFill>
              </a:rPr>
              <a:t> protocol</a:t>
            </a:r>
            <a:endParaRPr lang="en-GB">
              <a:solidFill>
                <a:schemeClr val="accent6">
                  <a:lumMod val="50000"/>
                </a:schemeClr>
              </a:solidFill>
            </a:endParaRPr>
          </a:p>
        </p:txBody>
      </p:sp>
      <p:grpSp>
        <p:nvGrpSpPr>
          <p:cNvPr id="104" name="Groep 103">
            <a:extLst>
              <a:ext uri="{FF2B5EF4-FFF2-40B4-BE49-F238E27FC236}">
                <a16:creationId xmlns:a16="http://schemas.microsoft.com/office/drawing/2014/main" id="{4B9F3386-FECA-4D28-B318-5130FE826C5E}"/>
              </a:ext>
            </a:extLst>
          </p:cNvPr>
          <p:cNvGrpSpPr>
            <a:grpSpLocks noChangeAspect="1"/>
          </p:cNvGrpSpPr>
          <p:nvPr/>
        </p:nvGrpSpPr>
        <p:grpSpPr>
          <a:xfrm>
            <a:off x="6703119" y="3809646"/>
            <a:ext cx="1655851" cy="1655851"/>
            <a:chOff x="4474368" y="1549399"/>
            <a:chExt cx="1174751" cy="1174751"/>
          </a:xfrm>
        </p:grpSpPr>
        <p:grpSp>
          <p:nvGrpSpPr>
            <p:cNvPr id="105" name="Graphic 19">
              <a:extLst>
                <a:ext uri="{FF2B5EF4-FFF2-40B4-BE49-F238E27FC236}">
                  <a16:creationId xmlns:a16="http://schemas.microsoft.com/office/drawing/2014/main" id="{EAADA272-F269-4F39-9810-41FA67E19979}"/>
                </a:ext>
              </a:extLst>
            </p:cNvPr>
            <p:cNvGrpSpPr/>
            <p:nvPr/>
          </p:nvGrpSpPr>
          <p:grpSpPr>
            <a:xfrm>
              <a:off x="4474368" y="1549399"/>
              <a:ext cx="1174751" cy="1174751"/>
              <a:chOff x="4474368" y="1549399"/>
              <a:chExt cx="1174751" cy="1174751"/>
            </a:xfrm>
          </p:grpSpPr>
          <p:sp>
            <p:nvSpPr>
              <p:cNvPr id="108" name="Vrije vorm: vorm 107">
                <a:extLst>
                  <a:ext uri="{FF2B5EF4-FFF2-40B4-BE49-F238E27FC236}">
                    <a16:creationId xmlns:a16="http://schemas.microsoft.com/office/drawing/2014/main" id="{62361E08-A28E-4CC7-B250-B9FAA73FDD36}"/>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09" name="Vrije vorm: vorm 108">
                <a:extLst>
                  <a:ext uri="{FF2B5EF4-FFF2-40B4-BE49-F238E27FC236}">
                    <a16:creationId xmlns:a16="http://schemas.microsoft.com/office/drawing/2014/main" id="{1AF97865-98BE-49D6-8458-3889BB79B13F}"/>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10" name="Vrije vorm: vorm 109">
                <a:extLst>
                  <a:ext uri="{FF2B5EF4-FFF2-40B4-BE49-F238E27FC236}">
                    <a16:creationId xmlns:a16="http://schemas.microsoft.com/office/drawing/2014/main" id="{6FAC75D3-B0CF-4952-81CA-4C8A54539E5F}"/>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11" name="Vrije vorm: vorm 110">
                <a:extLst>
                  <a:ext uri="{FF2B5EF4-FFF2-40B4-BE49-F238E27FC236}">
                    <a16:creationId xmlns:a16="http://schemas.microsoft.com/office/drawing/2014/main" id="{60A7BDE0-9754-4DD6-9E14-07A7CD8A2316}"/>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12" name="Vrije vorm: vorm 111">
                <a:extLst>
                  <a:ext uri="{FF2B5EF4-FFF2-40B4-BE49-F238E27FC236}">
                    <a16:creationId xmlns:a16="http://schemas.microsoft.com/office/drawing/2014/main" id="{94E06C1F-F1AE-40D7-A00A-4AF723AEE9A6}"/>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13" name="Vrije vorm: vorm 112">
                <a:extLst>
                  <a:ext uri="{FF2B5EF4-FFF2-40B4-BE49-F238E27FC236}">
                    <a16:creationId xmlns:a16="http://schemas.microsoft.com/office/drawing/2014/main" id="{44D9F285-DCA5-4190-A272-31D130521EE3}"/>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14" name="Vrije vorm: vorm 113">
                <a:extLst>
                  <a:ext uri="{FF2B5EF4-FFF2-40B4-BE49-F238E27FC236}">
                    <a16:creationId xmlns:a16="http://schemas.microsoft.com/office/drawing/2014/main" id="{3C418971-86D5-487E-8512-7352F7B4490B}"/>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15" name="Vrije vorm: vorm 114">
                <a:extLst>
                  <a:ext uri="{FF2B5EF4-FFF2-40B4-BE49-F238E27FC236}">
                    <a16:creationId xmlns:a16="http://schemas.microsoft.com/office/drawing/2014/main" id="{4E2DE17A-3EF9-4ECC-BD32-B4A43C9936FB}"/>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16" name="Vrije vorm: vorm 115">
                <a:extLst>
                  <a:ext uri="{FF2B5EF4-FFF2-40B4-BE49-F238E27FC236}">
                    <a16:creationId xmlns:a16="http://schemas.microsoft.com/office/drawing/2014/main" id="{ACCF8E15-E079-4752-B86F-D53607BC55E0}"/>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117" name="Vrije vorm: vorm 116">
                <a:extLst>
                  <a:ext uri="{FF2B5EF4-FFF2-40B4-BE49-F238E27FC236}">
                    <a16:creationId xmlns:a16="http://schemas.microsoft.com/office/drawing/2014/main" id="{1A1D9F76-FC53-48EE-A62E-AA7FAF74AFD2}"/>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118" name="Vrije vorm: vorm 117">
                <a:extLst>
                  <a:ext uri="{FF2B5EF4-FFF2-40B4-BE49-F238E27FC236}">
                    <a16:creationId xmlns:a16="http://schemas.microsoft.com/office/drawing/2014/main" id="{35928CCF-7F0D-4BD6-A445-BEFE29944AD6}"/>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119" name="Vrije vorm: vorm 118">
                <a:extLst>
                  <a:ext uri="{FF2B5EF4-FFF2-40B4-BE49-F238E27FC236}">
                    <a16:creationId xmlns:a16="http://schemas.microsoft.com/office/drawing/2014/main" id="{D77B13ED-2949-4643-AD2B-8B38DE923F9F}"/>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120" name="Vrije vorm: vorm 119">
                <a:extLst>
                  <a:ext uri="{FF2B5EF4-FFF2-40B4-BE49-F238E27FC236}">
                    <a16:creationId xmlns:a16="http://schemas.microsoft.com/office/drawing/2014/main" id="{BC4862ED-8F2A-4A1B-90CF-ECBBE4D1AF15}"/>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121" name="Vrije vorm: vorm 120">
                <a:extLst>
                  <a:ext uri="{FF2B5EF4-FFF2-40B4-BE49-F238E27FC236}">
                    <a16:creationId xmlns:a16="http://schemas.microsoft.com/office/drawing/2014/main" id="{DF90AE33-9164-4870-904E-A358E431C7D2}"/>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122" name="Vrije vorm: vorm 121">
                <a:extLst>
                  <a:ext uri="{FF2B5EF4-FFF2-40B4-BE49-F238E27FC236}">
                    <a16:creationId xmlns:a16="http://schemas.microsoft.com/office/drawing/2014/main" id="{9568B7A8-D699-484C-BBCC-ECBBFB21D617}"/>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123" name="Vrije vorm: vorm 122">
                <a:extLst>
                  <a:ext uri="{FF2B5EF4-FFF2-40B4-BE49-F238E27FC236}">
                    <a16:creationId xmlns:a16="http://schemas.microsoft.com/office/drawing/2014/main" id="{41D782B8-058D-45E6-A7C0-DE9894F75743}"/>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124" name="Vrije vorm: vorm 123">
                <a:extLst>
                  <a:ext uri="{FF2B5EF4-FFF2-40B4-BE49-F238E27FC236}">
                    <a16:creationId xmlns:a16="http://schemas.microsoft.com/office/drawing/2014/main" id="{BC4F72BF-8F95-42FE-80DB-891262D48D96}"/>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125" name="Vrije vorm: vorm 124">
                <a:extLst>
                  <a:ext uri="{FF2B5EF4-FFF2-40B4-BE49-F238E27FC236}">
                    <a16:creationId xmlns:a16="http://schemas.microsoft.com/office/drawing/2014/main" id="{D7E32BA2-3A34-468A-A23C-FC4199FA86D1}"/>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126" name="Vrije vorm: vorm 125">
                <a:extLst>
                  <a:ext uri="{FF2B5EF4-FFF2-40B4-BE49-F238E27FC236}">
                    <a16:creationId xmlns:a16="http://schemas.microsoft.com/office/drawing/2014/main" id="{EC815BF4-ED34-4898-97D8-6C9E91C685C8}"/>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127" name="Vrije vorm: vorm 126">
                <a:extLst>
                  <a:ext uri="{FF2B5EF4-FFF2-40B4-BE49-F238E27FC236}">
                    <a16:creationId xmlns:a16="http://schemas.microsoft.com/office/drawing/2014/main" id="{EF913775-9EB7-4D2A-95B3-87E69551B30A}"/>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128" name="Vrije vorm: vorm 127">
                <a:extLst>
                  <a:ext uri="{FF2B5EF4-FFF2-40B4-BE49-F238E27FC236}">
                    <a16:creationId xmlns:a16="http://schemas.microsoft.com/office/drawing/2014/main" id="{0C118822-3A55-4048-8C75-402017FD1C86}"/>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129" name="Vrije vorm: vorm 128">
                <a:extLst>
                  <a:ext uri="{FF2B5EF4-FFF2-40B4-BE49-F238E27FC236}">
                    <a16:creationId xmlns:a16="http://schemas.microsoft.com/office/drawing/2014/main" id="{BDC19280-013E-4DCF-9F75-3E5A366FA5D1}"/>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130" name="Vrije vorm: vorm 129">
                <a:extLst>
                  <a:ext uri="{FF2B5EF4-FFF2-40B4-BE49-F238E27FC236}">
                    <a16:creationId xmlns:a16="http://schemas.microsoft.com/office/drawing/2014/main" id="{9ACEA7E2-03AB-46B6-9D8F-7A88894AE337}"/>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131" name="Vrije vorm: vorm 130">
                <a:extLst>
                  <a:ext uri="{FF2B5EF4-FFF2-40B4-BE49-F238E27FC236}">
                    <a16:creationId xmlns:a16="http://schemas.microsoft.com/office/drawing/2014/main" id="{448F32A0-442E-4C17-AE6D-267C52BCF0F1}"/>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132" name="Vrije vorm: vorm 131">
                <a:extLst>
                  <a:ext uri="{FF2B5EF4-FFF2-40B4-BE49-F238E27FC236}">
                    <a16:creationId xmlns:a16="http://schemas.microsoft.com/office/drawing/2014/main" id="{DE6B949D-EF1C-4F5E-BEC0-9A2D9D124947}"/>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133" name="Vrije vorm: vorm 132">
                <a:extLst>
                  <a:ext uri="{FF2B5EF4-FFF2-40B4-BE49-F238E27FC236}">
                    <a16:creationId xmlns:a16="http://schemas.microsoft.com/office/drawing/2014/main" id="{81A14585-E0F3-4682-8F73-AC61117F42C0}"/>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134" name="Vrije vorm: vorm 133">
                <a:extLst>
                  <a:ext uri="{FF2B5EF4-FFF2-40B4-BE49-F238E27FC236}">
                    <a16:creationId xmlns:a16="http://schemas.microsoft.com/office/drawing/2014/main" id="{7DA6760D-DB07-4E0F-97E7-8D219B278697}"/>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135" name="Vrije vorm: vorm 134">
                <a:extLst>
                  <a:ext uri="{FF2B5EF4-FFF2-40B4-BE49-F238E27FC236}">
                    <a16:creationId xmlns:a16="http://schemas.microsoft.com/office/drawing/2014/main" id="{56608EF1-3009-40D6-A1F0-A98A0BF1116F}"/>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136" name="Vrije vorm: vorm 135">
                <a:extLst>
                  <a:ext uri="{FF2B5EF4-FFF2-40B4-BE49-F238E27FC236}">
                    <a16:creationId xmlns:a16="http://schemas.microsoft.com/office/drawing/2014/main" id="{E6A7E9DF-353C-4B48-8564-0D211C4BB60C}"/>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137" name="Vrije vorm: vorm 136">
                <a:extLst>
                  <a:ext uri="{FF2B5EF4-FFF2-40B4-BE49-F238E27FC236}">
                    <a16:creationId xmlns:a16="http://schemas.microsoft.com/office/drawing/2014/main" id="{1B5F4096-AB89-490E-9533-6855B0E4CA87}"/>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06" name="Ovaal 105">
              <a:extLst>
                <a:ext uri="{FF2B5EF4-FFF2-40B4-BE49-F238E27FC236}">
                  <a16:creationId xmlns:a16="http://schemas.microsoft.com/office/drawing/2014/main" id="{328640ED-7760-4349-8586-EFB5AC0C5EDF}"/>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al 106">
              <a:extLst>
                <a:ext uri="{FF2B5EF4-FFF2-40B4-BE49-F238E27FC236}">
                  <a16:creationId xmlns:a16="http://schemas.microsoft.com/office/drawing/2014/main" id="{57BE9864-B4CC-4E70-9CCA-822BD9CCB95E}"/>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8" name="Groep 137">
            <a:extLst>
              <a:ext uri="{FF2B5EF4-FFF2-40B4-BE49-F238E27FC236}">
                <a16:creationId xmlns:a16="http://schemas.microsoft.com/office/drawing/2014/main" id="{92CE3ACD-0A1B-4E91-9E76-53A099050C93}"/>
              </a:ext>
            </a:extLst>
          </p:cNvPr>
          <p:cNvGrpSpPr/>
          <p:nvPr/>
        </p:nvGrpSpPr>
        <p:grpSpPr>
          <a:xfrm>
            <a:off x="9660147" y="4091006"/>
            <a:ext cx="1744749" cy="1304836"/>
            <a:chOff x="9154068" y="981075"/>
            <a:chExt cx="2209257" cy="1554307"/>
          </a:xfrm>
        </p:grpSpPr>
        <p:pic>
          <p:nvPicPr>
            <p:cNvPr id="139" name="Graphic 138" descr="Computer">
              <a:extLst>
                <a:ext uri="{FF2B5EF4-FFF2-40B4-BE49-F238E27FC236}">
                  <a16:creationId xmlns:a16="http://schemas.microsoft.com/office/drawing/2014/main" id="{ED563E61-3985-4945-83B6-8DA0E02B2B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05999" y="981075"/>
              <a:ext cx="1457326" cy="1457326"/>
            </a:xfrm>
            <a:prstGeom prst="rect">
              <a:avLst/>
            </a:prstGeom>
          </p:spPr>
        </p:pic>
        <p:pic>
          <p:nvPicPr>
            <p:cNvPr id="140" name="Picture 4" descr="Afbeeldingsresultaat voor ship icon">
              <a:extLst>
                <a:ext uri="{FF2B5EF4-FFF2-40B4-BE49-F238E27FC236}">
                  <a16:creationId xmlns:a16="http://schemas.microsoft.com/office/drawing/2014/main" id="{01128A51-0CBE-4E47-814B-BFCE6E73B8BD}"/>
                </a:ext>
              </a:extLst>
            </p:cNvPr>
            <p:cNvPicPr>
              <a:picLocks noChangeAspect="1" noChangeArrowheads="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b="21885"/>
            <a:stretch/>
          </p:blipFill>
          <p:spPr bwMode="auto">
            <a:xfrm>
              <a:off x="9154068" y="1057275"/>
              <a:ext cx="1881084" cy="14781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3" name="Rechte verbindingslijn 142">
            <a:extLst>
              <a:ext uri="{FF2B5EF4-FFF2-40B4-BE49-F238E27FC236}">
                <a16:creationId xmlns:a16="http://schemas.microsoft.com/office/drawing/2014/main" id="{11A5DE12-2D27-4814-B11A-E19BFA4871D2}"/>
              </a:ext>
            </a:extLst>
          </p:cNvPr>
          <p:cNvCxnSpPr>
            <a:cxnSpLocks/>
            <a:endCxn id="88" idx="2"/>
          </p:cNvCxnSpPr>
          <p:nvPr/>
        </p:nvCxnSpPr>
        <p:spPr>
          <a:xfrm flipH="1">
            <a:off x="8989446" y="3581400"/>
            <a:ext cx="22905" cy="2261126"/>
          </a:xfrm>
          <a:prstGeom prst="line">
            <a:avLst/>
          </a:prstGeom>
          <a:ln w="127000" cmpd="dbl"/>
        </p:spPr>
        <p:style>
          <a:lnRef idx="1">
            <a:schemeClr val="accent1"/>
          </a:lnRef>
          <a:fillRef idx="0">
            <a:schemeClr val="accent1"/>
          </a:fillRef>
          <a:effectRef idx="0">
            <a:schemeClr val="accent1"/>
          </a:effectRef>
          <a:fontRef idx="minor">
            <a:schemeClr val="tx1"/>
          </a:fontRef>
        </p:style>
      </p:cxnSp>
      <p:pic>
        <p:nvPicPr>
          <p:cNvPr id="146" name="Graphic 145" descr="Wifi">
            <a:extLst>
              <a:ext uri="{FF2B5EF4-FFF2-40B4-BE49-F238E27FC236}">
                <a16:creationId xmlns:a16="http://schemas.microsoft.com/office/drawing/2014/main" id="{4836D848-E0BF-4A0B-AF37-D6CF197149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8216108" y="4226371"/>
            <a:ext cx="720000" cy="673447"/>
          </a:xfrm>
          <a:prstGeom prst="rect">
            <a:avLst/>
          </a:prstGeom>
        </p:spPr>
      </p:pic>
      <p:pic>
        <p:nvPicPr>
          <p:cNvPr id="147" name="Graphic 146" descr="Wifi">
            <a:extLst>
              <a:ext uri="{FF2B5EF4-FFF2-40B4-BE49-F238E27FC236}">
                <a16:creationId xmlns:a16="http://schemas.microsoft.com/office/drawing/2014/main" id="{30601DB4-6780-4C45-A382-5773D2DABF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9079842" y="4244073"/>
            <a:ext cx="720000" cy="673447"/>
          </a:xfrm>
          <a:prstGeom prst="rect">
            <a:avLst/>
          </a:prstGeom>
        </p:spPr>
      </p:pic>
      <p:sp>
        <p:nvSpPr>
          <p:cNvPr id="102" name="Rechthoek 101">
            <a:extLst>
              <a:ext uri="{FF2B5EF4-FFF2-40B4-BE49-F238E27FC236}">
                <a16:creationId xmlns:a16="http://schemas.microsoft.com/office/drawing/2014/main" id="{0A7673D4-04F8-4D01-A056-7BD138857B96}"/>
              </a:ext>
            </a:extLst>
          </p:cNvPr>
          <p:cNvSpPr/>
          <p:nvPr/>
        </p:nvSpPr>
        <p:spPr>
          <a:xfrm>
            <a:off x="0" y="6311416"/>
            <a:ext cx="1958067" cy="84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3" name="Groep 102">
            <a:extLst>
              <a:ext uri="{FF2B5EF4-FFF2-40B4-BE49-F238E27FC236}">
                <a16:creationId xmlns:a16="http://schemas.microsoft.com/office/drawing/2014/main" id="{3D655805-84DF-482F-A124-5DC16ED1B9CF}"/>
              </a:ext>
            </a:extLst>
          </p:cNvPr>
          <p:cNvGrpSpPr>
            <a:grpSpLocks noChangeAspect="1"/>
          </p:cNvGrpSpPr>
          <p:nvPr/>
        </p:nvGrpSpPr>
        <p:grpSpPr>
          <a:xfrm>
            <a:off x="838200" y="6036334"/>
            <a:ext cx="359698" cy="359698"/>
            <a:chOff x="4474368" y="1549399"/>
            <a:chExt cx="1174751" cy="1174751"/>
          </a:xfrm>
        </p:grpSpPr>
        <p:grpSp>
          <p:nvGrpSpPr>
            <p:cNvPr id="141" name="Graphic 19">
              <a:extLst>
                <a:ext uri="{FF2B5EF4-FFF2-40B4-BE49-F238E27FC236}">
                  <a16:creationId xmlns:a16="http://schemas.microsoft.com/office/drawing/2014/main" id="{EB4BC771-18A1-4ACE-8785-0F2EA5D13F2D}"/>
                </a:ext>
              </a:extLst>
            </p:cNvPr>
            <p:cNvGrpSpPr/>
            <p:nvPr/>
          </p:nvGrpSpPr>
          <p:grpSpPr>
            <a:xfrm>
              <a:off x="4474368" y="1549399"/>
              <a:ext cx="1174751" cy="1174751"/>
              <a:chOff x="4474368" y="1549399"/>
              <a:chExt cx="1174751" cy="1174751"/>
            </a:xfrm>
          </p:grpSpPr>
          <p:sp>
            <p:nvSpPr>
              <p:cNvPr id="145" name="Vrije vorm: vorm 144">
                <a:extLst>
                  <a:ext uri="{FF2B5EF4-FFF2-40B4-BE49-F238E27FC236}">
                    <a16:creationId xmlns:a16="http://schemas.microsoft.com/office/drawing/2014/main" id="{7D0CA8ED-390A-4B5D-BC0A-6C2B2AFE7D52}"/>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48" name="Vrije vorm: vorm 147">
                <a:extLst>
                  <a:ext uri="{FF2B5EF4-FFF2-40B4-BE49-F238E27FC236}">
                    <a16:creationId xmlns:a16="http://schemas.microsoft.com/office/drawing/2014/main" id="{28DEC642-5C68-4E08-8F46-D522A41213B9}"/>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49" name="Vrije vorm: vorm 148">
                <a:extLst>
                  <a:ext uri="{FF2B5EF4-FFF2-40B4-BE49-F238E27FC236}">
                    <a16:creationId xmlns:a16="http://schemas.microsoft.com/office/drawing/2014/main" id="{D3E92C12-E1AE-42A4-8653-D61565BECBF0}"/>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50" name="Vrije vorm: vorm 149">
                <a:extLst>
                  <a:ext uri="{FF2B5EF4-FFF2-40B4-BE49-F238E27FC236}">
                    <a16:creationId xmlns:a16="http://schemas.microsoft.com/office/drawing/2014/main" id="{ABC26F14-B813-40EB-9FB1-9B36703EB856}"/>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51" name="Vrije vorm: vorm 150">
                <a:extLst>
                  <a:ext uri="{FF2B5EF4-FFF2-40B4-BE49-F238E27FC236}">
                    <a16:creationId xmlns:a16="http://schemas.microsoft.com/office/drawing/2014/main" id="{B505C2BF-37A1-458F-80B4-1F8931CF6123}"/>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52" name="Vrije vorm: vorm 151">
                <a:extLst>
                  <a:ext uri="{FF2B5EF4-FFF2-40B4-BE49-F238E27FC236}">
                    <a16:creationId xmlns:a16="http://schemas.microsoft.com/office/drawing/2014/main" id="{A82846BE-B661-4490-ABFD-D6D2BBD51C9E}"/>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53" name="Vrije vorm: vorm 152">
                <a:extLst>
                  <a:ext uri="{FF2B5EF4-FFF2-40B4-BE49-F238E27FC236}">
                    <a16:creationId xmlns:a16="http://schemas.microsoft.com/office/drawing/2014/main" id="{67814199-CE7E-41A4-B85C-03026D8E539C}"/>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54" name="Vrije vorm: vorm 153">
                <a:extLst>
                  <a:ext uri="{FF2B5EF4-FFF2-40B4-BE49-F238E27FC236}">
                    <a16:creationId xmlns:a16="http://schemas.microsoft.com/office/drawing/2014/main" id="{CE63DA38-BBFE-4ACB-91D8-9CD31DE1EE28}"/>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155" name="Vrije vorm: vorm 154">
                <a:extLst>
                  <a:ext uri="{FF2B5EF4-FFF2-40B4-BE49-F238E27FC236}">
                    <a16:creationId xmlns:a16="http://schemas.microsoft.com/office/drawing/2014/main" id="{70A3A149-6312-4992-8006-4696E578A218}"/>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156" name="Vrije vorm: vorm 155">
                <a:extLst>
                  <a:ext uri="{FF2B5EF4-FFF2-40B4-BE49-F238E27FC236}">
                    <a16:creationId xmlns:a16="http://schemas.microsoft.com/office/drawing/2014/main" id="{9B73FC3B-50B7-4276-A7FE-873FA15DCB2C}"/>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157" name="Vrije vorm: vorm 156">
                <a:extLst>
                  <a:ext uri="{FF2B5EF4-FFF2-40B4-BE49-F238E27FC236}">
                    <a16:creationId xmlns:a16="http://schemas.microsoft.com/office/drawing/2014/main" id="{9B080427-FDB9-452F-9704-96EB6A4ECC08}"/>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158" name="Vrije vorm: vorm 157">
                <a:extLst>
                  <a:ext uri="{FF2B5EF4-FFF2-40B4-BE49-F238E27FC236}">
                    <a16:creationId xmlns:a16="http://schemas.microsoft.com/office/drawing/2014/main" id="{1DEF96E5-4CE1-4B55-A147-0587493CEDA0}"/>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159" name="Vrije vorm: vorm 158">
                <a:extLst>
                  <a:ext uri="{FF2B5EF4-FFF2-40B4-BE49-F238E27FC236}">
                    <a16:creationId xmlns:a16="http://schemas.microsoft.com/office/drawing/2014/main" id="{46D363F1-66D2-4A3C-81B2-B93E66019FA6}"/>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160" name="Vrije vorm: vorm 159">
                <a:extLst>
                  <a:ext uri="{FF2B5EF4-FFF2-40B4-BE49-F238E27FC236}">
                    <a16:creationId xmlns:a16="http://schemas.microsoft.com/office/drawing/2014/main" id="{BBFB2668-6C0E-4146-9551-DAB0C53EBE06}"/>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161" name="Vrije vorm: vorm 160">
                <a:extLst>
                  <a:ext uri="{FF2B5EF4-FFF2-40B4-BE49-F238E27FC236}">
                    <a16:creationId xmlns:a16="http://schemas.microsoft.com/office/drawing/2014/main" id="{AC0D6C30-BB85-40FF-8A44-D65CA95307D0}"/>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162" name="Vrije vorm: vorm 161">
                <a:extLst>
                  <a:ext uri="{FF2B5EF4-FFF2-40B4-BE49-F238E27FC236}">
                    <a16:creationId xmlns:a16="http://schemas.microsoft.com/office/drawing/2014/main" id="{4C68B4B0-D568-4606-A35E-493CC26D86D7}"/>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163" name="Vrije vorm: vorm 162">
                <a:extLst>
                  <a:ext uri="{FF2B5EF4-FFF2-40B4-BE49-F238E27FC236}">
                    <a16:creationId xmlns:a16="http://schemas.microsoft.com/office/drawing/2014/main" id="{4E9A8A82-D620-4F03-9BDF-3C3196115D70}"/>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164" name="Vrije vorm: vorm 163">
                <a:extLst>
                  <a:ext uri="{FF2B5EF4-FFF2-40B4-BE49-F238E27FC236}">
                    <a16:creationId xmlns:a16="http://schemas.microsoft.com/office/drawing/2014/main" id="{3A052831-3025-4844-9ED5-7CCAD21DEAD7}"/>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165" name="Vrije vorm: vorm 164">
                <a:extLst>
                  <a:ext uri="{FF2B5EF4-FFF2-40B4-BE49-F238E27FC236}">
                    <a16:creationId xmlns:a16="http://schemas.microsoft.com/office/drawing/2014/main" id="{1596BD14-9219-4D35-8140-9E07C9BEC129}"/>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166" name="Vrije vorm: vorm 165">
                <a:extLst>
                  <a:ext uri="{FF2B5EF4-FFF2-40B4-BE49-F238E27FC236}">
                    <a16:creationId xmlns:a16="http://schemas.microsoft.com/office/drawing/2014/main" id="{8C135D25-6C86-4E8F-88DD-729E537BBF5D}"/>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167" name="Vrije vorm: vorm 166">
                <a:extLst>
                  <a:ext uri="{FF2B5EF4-FFF2-40B4-BE49-F238E27FC236}">
                    <a16:creationId xmlns:a16="http://schemas.microsoft.com/office/drawing/2014/main" id="{E196BF04-829B-43F8-9D33-E162424EEDC9}"/>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168" name="Vrije vorm: vorm 167">
                <a:extLst>
                  <a:ext uri="{FF2B5EF4-FFF2-40B4-BE49-F238E27FC236}">
                    <a16:creationId xmlns:a16="http://schemas.microsoft.com/office/drawing/2014/main" id="{A875F0B3-4198-4C46-8FBF-72668851497C}"/>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169" name="Vrije vorm: vorm 168">
                <a:extLst>
                  <a:ext uri="{FF2B5EF4-FFF2-40B4-BE49-F238E27FC236}">
                    <a16:creationId xmlns:a16="http://schemas.microsoft.com/office/drawing/2014/main" id="{A8C4B3B5-ACCA-418A-96AC-92C50D01E426}"/>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170" name="Vrije vorm: vorm 169">
                <a:extLst>
                  <a:ext uri="{FF2B5EF4-FFF2-40B4-BE49-F238E27FC236}">
                    <a16:creationId xmlns:a16="http://schemas.microsoft.com/office/drawing/2014/main" id="{0FE2F8D5-1578-4BDD-B760-2C4BEB433204}"/>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171" name="Vrije vorm: vorm 170">
                <a:extLst>
                  <a:ext uri="{FF2B5EF4-FFF2-40B4-BE49-F238E27FC236}">
                    <a16:creationId xmlns:a16="http://schemas.microsoft.com/office/drawing/2014/main" id="{98CB1691-117F-44F0-B50B-ADAED9089531}"/>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172" name="Vrije vorm: vorm 171">
                <a:extLst>
                  <a:ext uri="{FF2B5EF4-FFF2-40B4-BE49-F238E27FC236}">
                    <a16:creationId xmlns:a16="http://schemas.microsoft.com/office/drawing/2014/main" id="{CEA942A1-4FE8-4EEA-B254-9CD7565251F4}"/>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173" name="Vrije vorm: vorm 172">
                <a:extLst>
                  <a:ext uri="{FF2B5EF4-FFF2-40B4-BE49-F238E27FC236}">
                    <a16:creationId xmlns:a16="http://schemas.microsoft.com/office/drawing/2014/main" id="{C29738E3-7C72-4466-A2ED-B0018CC937DB}"/>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174" name="Vrije vorm: vorm 173">
                <a:extLst>
                  <a:ext uri="{FF2B5EF4-FFF2-40B4-BE49-F238E27FC236}">
                    <a16:creationId xmlns:a16="http://schemas.microsoft.com/office/drawing/2014/main" id="{E8DCDEEC-12FB-4FDB-9FCD-A47070EB2BB4}"/>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175" name="Vrije vorm: vorm 174">
                <a:extLst>
                  <a:ext uri="{FF2B5EF4-FFF2-40B4-BE49-F238E27FC236}">
                    <a16:creationId xmlns:a16="http://schemas.microsoft.com/office/drawing/2014/main" id="{BA8F87A9-669E-4500-B5CB-8A1B0117960D}"/>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176" name="Vrije vorm: vorm 175">
                <a:extLst>
                  <a:ext uri="{FF2B5EF4-FFF2-40B4-BE49-F238E27FC236}">
                    <a16:creationId xmlns:a16="http://schemas.microsoft.com/office/drawing/2014/main" id="{7827E5CA-7963-4D73-82EF-196D74F6A291}"/>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42" name="Ovaal 141">
              <a:extLst>
                <a:ext uri="{FF2B5EF4-FFF2-40B4-BE49-F238E27FC236}">
                  <a16:creationId xmlns:a16="http://schemas.microsoft.com/office/drawing/2014/main" id="{529793F7-19AC-401D-BC59-6E5BD425985B}"/>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Ovaal 143">
              <a:extLst>
                <a:ext uri="{FF2B5EF4-FFF2-40B4-BE49-F238E27FC236}">
                  <a16:creationId xmlns:a16="http://schemas.microsoft.com/office/drawing/2014/main" id="{52D57803-8F75-4387-B89B-9498CD5EC12A}"/>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ijdelijke aanduiding voor dianummer 2">
            <a:extLst>
              <a:ext uri="{FF2B5EF4-FFF2-40B4-BE49-F238E27FC236}">
                <a16:creationId xmlns:a16="http://schemas.microsoft.com/office/drawing/2014/main" id="{84A4F3B3-9B62-4A08-9088-BED27BA599DF}"/>
              </a:ext>
            </a:extLst>
          </p:cNvPr>
          <p:cNvSpPr>
            <a:spLocks noGrp="1"/>
          </p:cNvSpPr>
          <p:nvPr>
            <p:ph type="sldNum" sz="quarter" idx="12"/>
          </p:nvPr>
        </p:nvSpPr>
        <p:spPr/>
        <p:txBody>
          <a:bodyPr/>
          <a:lstStyle/>
          <a:p>
            <a:fld id="{F5939A27-64F2-4112-A53D-87E93CCC7A51}" type="slidenum">
              <a:rPr lang="en-GB" smtClean="0"/>
              <a:t>5</a:t>
            </a:fld>
            <a:endParaRPr lang="en-GB"/>
          </a:p>
        </p:txBody>
      </p:sp>
    </p:spTree>
    <p:extLst>
      <p:ext uri="{BB962C8B-B14F-4D97-AF65-F5344CB8AC3E}">
        <p14:creationId xmlns:p14="http://schemas.microsoft.com/office/powerpoint/2010/main" val="1767098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49F0F08-141D-4363-9416-716B2C4E3875}"/>
              </a:ext>
            </a:extLst>
          </p:cNvPr>
          <p:cNvSpPr>
            <a:spLocks noGrp="1"/>
          </p:cNvSpPr>
          <p:nvPr>
            <p:ph type="title"/>
          </p:nvPr>
        </p:nvSpPr>
        <p:spPr/>
        <p:txBody>
          <a:bodyPr anchor="ctr">
            <a:normAutofit/>
          </a:bodyPr>
          <a:lstStyle/>
          <a:p>
            <a:r>
              <a:rPr lang="nl-NL" sz="4000"/>
              <a:t>RESULT FROM USE CASE</a:t>
            </a:r>
            <a:endParaRPr lang="en-GB" sz="4000"/>
          </a:p>
        </p:txBody>
      </p:sp>
      <p:pic>
        <p:nvPicPr>
          <p:cNvPr id="5" name="Afbeelding 4">
            <a:extLst>
              <a:ext uri="{FF2B5EF4-FFF2-40B4-BE49-F238E27FC236}">
                <a16:creationId xmlns:a16="http://schemas.microsoft.com/office/drawing/2014/main" id="{A8383D10-E9B8-4FB3-B713-72D3EC9F8E5F}"/>
              </a:ext>
            </a:extLst>
          </p:cNvPr>
          <p:cNvPicPr>
            <a:picLocks noChangeAspect="1"/>
          </p:cNvPicPr>
          <p:nvPr/>
        </p:nvPicPr>
        <p:blipFill>
          <a:blip r:embed="rId2"/>
          <a:stretch>
            <a:fillRect/>
          </a:stretch>
        </p:blipFill>
        <p:spPr>
          <a:xfrm>
            <a:off x="4724400" y="1690688"/>
            <a:ext cx="6537801" cy="2218183"/>
          </a:xfrm>
          <a:prstGeom prst="rect">
            <a:avLst/>
          </a:prstGeom>
        </p:spPr>
      </p:pic>
      <p:pic>
        <p:nvPicPr>
          <p:cNvPr id="6" name="Afbeelding 5">
            <a:extLst>
              <a:ext uri="{FF2B5EF4-FFF2-40B4-BE49-F238E27FC236}">
                <a16:creationId xmlns:a16="http://schemas.microsoft.com/office/drawing/2014/main" id="{C872EB6C-A4D2-4C8C-B8C6-FB516324FCF5}"/>
              </a:ext>
            </a:extLst>
          </p:cNvPr>
          <p:cNvPicPr>
            <a:picLocks noChangeAspect="1"/>
          </p:cNvPicPr>
          <p:nvPr/>
        </p:nvPicPr>
        <p:blipFill>
          <a:blip r:embed="rId3"/>
          <a:stretch>
            <a:fillRect/>
          </a:stretch>
        </p:blipFill>
        <p:spPr>
          <a:xfrm>
            <a:off x="4724400" y="3932197"/>
            <a:ext cx="6537801" cy="2181874"/>
          </a:xfrm>
          <a:prstGeom prst="rect">
            <a:avLst/>
          </a:prstGeom>
        </p:spPr>
      </p:pic>
      <p:sp>
        <p:nvSpPr>
          <p:cNvPr id="7" name="Tekstvak 6">
            <a:extLst>
              <a:ext uri="{FF2B5EF4-FFF2-40B4-BE49-F238E27FC236}">
                <a16:creationId xmlns:a16="http://schemas.microsoft.com/office/drawing/2014/main" id="{28349C1B-A62E-4344-B012-4BBE84F9810E}"/>
              </a:ext>
            </a:extLst>
          </p:cNvPr>
          <p:cNvSpPr txBox="1"/>
          <p:nvPr/>
        </p:nvSpPr>
        <p:spPr>
          <a:xfrm>
            <a:off x="1114856" y="4838468"/>
            <a:ext cx="3609544" cy="369332"/>
          </a:xfrm>
          <a:prstGeom prst="rect">
            <a:avLst/>
          </a:prstGeom>
          <a:noFill/>
        </p:spPr>
        <p:txBody>
          <a:bodyPr wrap="square" rtlCol="0">
            <a:spAutoFit/>
          </a:bodyPr>
          <a:lstStyle/>
          <a:p>
            <a:r>
              <a:rPr lang="nl-NL" err="1"/>
              <a:t>Improved</a:t>
            </a:r>
            <a:r>
              <a:rPr lang="nl-NL"/>
              <a:t> advance </a:t>
            </a:r>
            <a:r>
              <a:rPr lang="nl-NL" err="1"/>
              <a:t>distance</a:t>
            </a:r>
            <a:endParaRPr lang="en-GB"/>
          </a:p>
        </p:txBody>
      </p:sp>
      <p:sp>
        <p:nvSpPr>
          <p:cNvPr id="8" name="Tekstvak 7">
            <a:extLst>
              <a:ext uri="{FF2B5EF4-FFF2-40B4-BE49-F238E27FC236}">
                <a16:creationId xmlns:a16="http://schemas.microsoft.com/office/drawing/2014/main" id="{52F535CE-1134-4F0E-95DB-FC0C348F61E4}"/>
              </a:ext>
            </a:extLst>
          </p:cNvPr>
          <p:cNvSpPr txBox="1"/>
          <p:nvPr/>
        </p:nvSpPr>
        <p:spPr>
          <a:xfrm>
            <a:off x="1114856" y="2615113"/>
            <a:ext cx="3609544" cy="369332"/>
          </a:xfrm>
          <a:prstGeom prst="rect">
            <a:avLst/>
          </a:prstGeom>
          <a:noFill/>
        </p:spPr>
        <p:txBody>
          <a:bodyPr wrap="square" rtlCol="0">
            <a:spAutoFit/>
          </a:bodyPr>
          <a:lstStyle/>
          <a:p>
            <a:r>
              <a:rPr lang="nl-NL"/>
              <a:t>Original advance </a:t>
            </a:r>
            <a:r>
              <a:rPr lang="nl-NL" err="1"/>
              <a:t>distance</a:t>
            </a:r>
            <a:endParaRPr lang="en-GB"/>
          </a:p>
        </p:txBody>
      </p:sp>
      <p:sp>
        <p:nvSpPr>
          <p:cNvPr id="9" name="Rechthoek 8">
            <a:extLst>
              <a:ext uri="{FF2B5EF4-FFF2-40B4-BE49-F238E27FC236}">
                <a16:creationId xmlns:a16="http://schemas.microsoft.com/office/drawing/2014/main" id="{0D4B00EE-A779-4B40-BB9B-F14D60AB996F}"/>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ep 9">
            <a:extLst>
              <a:ext uri="{FF2B5EF4-FFF2-40B4-BE49-F238E27FC236}">
                <a16:creationId xmlns:a16="http://schemas.microsoft.com/office/drawing/2014/main" id="{25919F83-0595-4832-BC62-23AB1D539EE1}"/>
              </a:ext>
            </a:extLst>
          </p:cNvPr>
          <p:cNvGrpSpPr>
            <a:grpSpLocks noChangeAspect="1"/>
          </p:cNvGrpSpPr>
          <p:nvPr/>
        </p:nvGrpSpPr>
        <p:grpSpPr>
          <a:xfrm>
            <a:off x="5517945" y="6033137"/>
            <a:ext cx="359698" cy="359698"/>
            <a:chOff x="4474368" y="1549399"/>
            <a:chExt cx="1174751" cy="1174751"/>
          </a:xfrm>
        </p:grpSpPr>
        <p:grpSp>
          <p:nvGrpSpPr>
            <p:cNvPr id="11" name="Graphic 19">
              <a:extLst>
                <a:ext uri="{FF2B5EF4-FFF2-40B4-BE49-F238E27FC236}">
                  <a16:creationId xmlns:a16="http://schemas.microsoft.com/office/drawing/2014/main" id="{CB458DF6-8330-49AB-BD00-ED79966E2201}"/>
                </a:ext>
              </a:extLst>
            </p:cNvPr>
            <p:cNvGrpSpPr/>
            <p:nvPr/>
          </p:nvGrpSpPr>
          <p:grpSpPr>
            <a:xfrm>
              <a:off x="4474368" y="1549399"/>
              <a:ext cx="1174751" cy="1174751"/>
              <a:chOff x="4474368" y="1549399"/>
              <a:chExt cx="1174751" cy="1174751"/>
            </a:xfrm>
          </p:grpSpPr>
          <p:sp>
            <p:nvSpPr>
              <p:cNvPr id="14" name="Vrije vorm: vorm 13">
                <a:extLst>
                  <a:ext uri="{FF2B5EF4-FFF2-40B4-BE49-F238E27FC236}">
                    <a16:creationId xmlns:a16="http://schemas.microsoft.com/office/drawing/2014/main" id="{89120C4B-6FC7-442E-BD22-D27E50AF4375}"/>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BDDC4926-559C-463A-91BD-E0DCD2E501ED}"/>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B94BD9BF-A3CE-4210-9FE1-1531DAB546B6}"/>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149E5F44-E154-4CA0-9FDC-397EA4D52CCC}"/>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67AA3BFF-C2D7-4EF3-856D-CE958B41EA69}"/>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E1F0B0D8-4338-4550-A903-338A15393CCA}"/>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B994EF80-927D-42E0-8768-7B8A27DDE962}"/>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D722C176-5E43-4557-B82D-E3031F0F128F}"/>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267A4045-F92C-4ADF-84DD-DF804C61A05D}"/>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CDC0DF10-EC05-4771-8001-2583377EFC07}"/>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CD3F3D53-F23C-4D66-81C6-B980043907D8}"/>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2019A634-B384-41F7-B119-24116A6B3A0A}"/>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35E91AB7-675B-4A41-ADD2-0595C043CBBD}"/>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06DFA58F-F020-4B2E-836B-556368EC9664}"/>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435C86F7-81F9-4B5C-B98A-33EB1F0755AC}"/>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23B83B71-DBE2-49BC-9A88-54AED750A2CB}"/>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19B437F7-8F62-48C6-B6DC-B76E6AA8FC1F}"/>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151492F2-5700-4550-8379-A1ADB6E60811}"/>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72D3372B-BA98-4E5B-B530-2852C23B612D}"/>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76670B3D-1925-474D-8593-A19CF1980F5F}"/>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05D217B9-DC6E-4871-A7EC-A2C148D4967B}"/>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31A4C79F-0E09-4196-8C73-9ECCEE2498AA}"/>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81B4AEB0-C0D4-485D-9801-E81CD8827206}"/>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EE300517-AB72-4B6D-940F-48BDBF114A39}"/>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061BFA1B-FB4B-4B98-A30B-C2386692486E}"/>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50B1EAE2-1AB0-4524-9913-FAE380D8E988}"/>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58B2C729-01C7-475A-8744-AD416FFAD172}"/>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DA7B0538-EA66-4B2F-A9D3-6D0BDC0D18F0}"/>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562EAE6E-4C25-4B89-9598-5CD5AFAAD561}"/>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A094DE85-4324-40BD-90CB-4B4083E68934}"/>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2" name="Ovaal 11">
              <a:extLst>
                <a:ext uri="{FF2B5EF4-FFF2-40B4-BE49-F238E27FC236}">
                  <a16:creationId xmlns:a16="http://schemas.microsoft.com/office/drawing/2014/main" id="{EA3558DE-D468-4EF7-A04C-069708FBCBEC}"/>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al 12">
              <a:extLst>
                <a:ext uri="{FF2B5EF4-FFF2-40B4-BE49-F238E27FC236}">
                  <a16:creationId xmlns:a16="http://schemas.microsoft.com/office/drawing/2014/main" id="{015E6C4F-9390-413D-8CCF-170440912285}"/>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Tijdelijke aanduiding voor dianummer 44">
            <a:extLst>
              <a:ext uri="{FF2B5EF4-FFF2-40B4-BE49-F238E27FC236}">
                <a16:creationId xmlns:a16="http://schemas.microsoft.com/office/drawing/2014/main" id="{109B4A52-55A9-4391-AD5E-E71CFE740855}"/>
              </a:ext>
            </a:extLst>
          </p:cNvPr>
          <p:cNvSpPr>
            <a:spLocks noGrp="1"/>
          </p:cNvSpPr>
          <p:nvPr>
            <p:ph type="sldNum" sz="quarter" idx="12"/>
          </p:nvPr>
        </p:nvSpPr>
        <p:spPr/>
        <p:txBody>
          <a:bodyPr/>
          <a:lstStyle/>
          <a:p>
            <a:fld id="{F5939A27-64F2-4112-A53D-87E93CCC7A51}" type="slidenum">
              <a:rPr lang="en-GB" smtClean="0"/>
              <a:t>50</a:t>
            </a:fld>
            <a:endParaRPr lang="en-GB"/>
          </a:p>
        </p:txBody>
      </p:sp>
    </p:spTree>
    <p:extLst>
      <p:ext uri="{BB962C8B-B14F-4D97-AF65-F5344CB8AC3E}">
        <p14:creationId xmlns:p14="http://schemas.microsoft.com/office/powerpoint/2010/main" val="2917979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5FFEBD-620F-4210-9708-B4976B2DD886}"/>
              </a:ext>
            </a:extLst>
          </p:cNvPr>
          <p:cNvSpPr>
            <a:spLocks noGrp="1"/>
          </p:cNvSpPr>
          <p:nvPr>
            <p:ph type="title"/>
          </p:nvPr>
        </p:nvSpPr>
        <p:spPr/>
        <p:txBody>
          <a:bodyPr/>
          <a:lstStyle/>
          <a:p>
            <a:r>
              <a:rPr lang="nl-NL"/>
              <a:t>Situational awareness</a:t>
            </a:r>
            <a:endParaRPr lang="en-GB"/>
          </a:p>
        </p:txBody>
      </p:sp>
      <p:sp>
        <p:nvSpPr>
          <p:cNvPr id="5" name="Rechthoek 4">
            <a:extLst>
              <a:ext uri="{FF2B5EF4-FFF2-40B4-BE49-F238E27FC236}">
                <a16:creationId xmlns:a16="http://schemas.microsoft.com/office/drawing/2014/main" id="{C92279A1-6E75-4E43-9BB3-96C6AE8D1CBA}"/>
              </a:ext>
            </a:extLst>
          </p:cNvPr>
          <p:cNvSpPr/>
          <p:nvPr/>
        </p:nvSpPr>
        <p:spPr>
          <a:xfrm>
            <a:off x="6096000" y="6311901"/>
            <a:ext cx="4149211" cy="8461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jdelijke aanduiding voor dianummer 6">
            <a:extLst>
              <a:ext uri="{FF2B5EF4-FFF2-40B4-BE49-F238E27FC236}">
                <a16:creationId xmlns:a16="http://schemas.microsoft.com/office/drawing/2014/main" id="{6605B23D-F94D-4704-BBE9-9C7F7850608A}"/>
              </a:ext>
            </a:extLst>
          </p:cNvPr>
          <p:cNvSpPr>
            <a:spLocks noGrp="1"/>
          </p:cNvSpPr>
          <p:nvPr>
            <p:ph type="sldNum" sz="quarter" idx="12"/>
          </p:nvPr>
        </p:nvSpPr>
        <p:spPr/>
        <p:txBody>
          <a:bodyPr/>
          <a:lstStyle/>
          <a:p>
            <a:fld id="{F5939A27-64F2-4112-A53D-87E93CCC7A51}" type="slidenum">
              <a:rPr lang="en-GB" smtClean="0"/>
              <a:t>51</a:t>
            </a:fld>
            <a:endParaRPr lang="en-GB"/>
          </a:p>
        </p:txBody>
      </p:sp>
      <p:pic>
        <p:nvPicPr>
          <p:cNvPr id="6" name="Afbeelding 5" descr="Afbeelding met schermafbeelding&#10;&#10;Automatisch gegenereerde beschrijving">
            <a:extLst>
              <a:ext uri="{FF2B5EF4-FFF2-40B4-BE49-F238E27FC236}">
                <a16:creationId xmlns:a16="http://schemas.microsoft.com/office/drawing/2014/main" id="{12E306AF-2AD5-487F-828A-87DF4B92A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706" y="1690688"/>
            <a:ext cx="6456587" cy="4039439"/>
          </a:xfrm>
          <a:prstGeom prst="rect">
            <a:avLst/>
          </a:prstGeom>
        </p:spPr>
      </p:pic>
    </p:spTree>
    <p:extLst>
      <p:ext uri="{BB962C8B-B14F-4D97-AF65-F5344CB8AC3E}">
        <p14:creationId xmlns:p14="http://schemas.microsoft.com/office/powerpoint/2010/main" val="410448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hthoek 46">
            <a:extLst>
              <a:ext uri="{FF2B5EF4-FFF2-40B4-BE49-F238E27FC236}">
                <a16:creationId xmlns:a16="http://schemas.microsoft.com/office/drawing/2014/main" id="{EA2D9A52-8D5C-4858-861E-F92C99EECC6B}"/>
              </a:ext>
            </a:extLst>
          </p:cNvPr>
          <p:cNvSpPr/>
          <p:nvPr/>
        </p:nvSpPr>
        <p:spPr>
          <a:xfrm>
            <a:off x="3249671" y="5044074"/>
            <a:ext cx="5720158" cy="76769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a:solidFill>
                <a:schemeClr val="accent6">
                  <a:lumMod val="50000"/>
                </a:schemeClr>
              </a:solidFill>
            </a:endParaRPr>
          </a:p>
        </p:txBody>
      </p:sp>
      <p:sp>
        <p:nvSpPr>
          <p:cNvPr id="11" name="Rechthoek 10">
            <a:extLst>
              <a:ext uri="{FF2B5EF4-FFF2-40B4-BE49-F238E27FC236}">
                <a16:creationId xmlns:a16="http://schemas.microsoft.com/office/drawing/2014/main" id="{B94A48C5-25F2-433D-AE13-5D3D326C515F}"/>
              </a:ext>
            </a:extLst>
          </p:cNvPr>
          <p:cNvSpPr/>
          <p:nvPr/>
        </p:nvSpPr>
        <p:spPr>
          <a:xfrm>
            <a:off x="6770914" y="3211285"/>
            <a:ext cx="3984173" cy="1576205"/>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a:solidFill>
                <a:schemeClr val="accent6">
                  <a:lumMod val="50000"/>
                </a:schemeClr>
              </a:solidFill>
            </a:endParaRPr>
          </a:p>
        </p:txBody>
      </p:sp>
      <p:sp>
        <p:nvSpPr>
          <p:cNvPr id="10" name="Rechthoek 9">
            <a:extLst>
              <a:ext uri="{FF2B5EF4-FFF2-40B4-BE49-F238E27FC236}">
                <a16:creationId xmlns:a16="http://schemas.microsoft.com/office/drawing/2014/main" id="{E70BD303-1985-4A26-8E09-ABA2757F2C6B}"/>
              </a:ext>
            </a:extLst>
          </p:cNvPr>
          <p:cNvSpPr/>
          <p:nvPr/>
        </p:nvSpPr>
        <p:spPr>
          <a:xfrm>
            <a:off x="707570" y="1713439"/>
            <a:ext cx="5257800" cy="206390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a:solidFill>
                <a:schemeClr val="accent6">
                  <a:lumMod val="50000"/>
                </a:schemeClr>
              </a:solidFill>
            </a:endParaRPr>
          </a:p>
        </p:txBody>
      </p:sp>
      <p:sp>
        <p:nvSpPr>
          <p:cNvPr id="8" name="Tijdelijke aanduiding voor inhoud 2">
            <a:extLst>
              <a:ext uri="{FF2B5EF4-FFF2-40B4-BE49-F238E27FC236}">
                <a16:creationId xmlns:a16="http://schemas.microsoft.com/office/drawing/2014/main" id="{58183789-2F2E-48A5-84B3-2237919BEE83}"/>
              </a:ext>
            </a:extLst>
          </p:cNvPr>
          <p:cNvSpPr txBox="1">
            <a:spLocks/>
          </p:cNvSpPr>
          <p:nvPr/>
        </p:nvSpPr>
        <p:spPr>
          <a:xfrm>
            <a:off x="838200" y="1739249"/>
            <a:ext cx="9786257" cy="3197153"/>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a:t>Decision-making process</a:t>
            </a:r>
          </a:p>
          <a:p>
            <a:pPr marL="0" indent="0">
              <a:buNone/>
            </a:pPr>
            <a:r>
              <a:rPr lang="nl-NL"/>
              <a:t>Manouvrability characteristics</a:t>
            </a:r>
          </a:p>
          <a:p>
            <a:pPr marL="0" indent="0">
              <a:buNone/>
            </a:pPr>
            <a:r>
              <a:rPr lang="nl-NL"/>
              <a:t>Closest point of approach</a:t>
            </a:r>
          </a:p>
          <a:p>
            <a:pPr marL="0" indent="0">
              <a:buNone/>
            </a:pPr>
            <a:r>
              <a:rPr lang="nl-NL"/>
              <a:t>Critical </a:t>
            </a:r>
            <a:r>
              <a:rPr lang="nl-NL" err="1"/>
              <a:t>evasive</a:t>
            </a:r>
            <a:r>
              <a:rPr lang="nl-NL"/>
              <a:t> manoeuvre</a:t>
            </a:r>
          </a:p>
          <a:p>
            <a:pPr marL="0" indent="0">
              <a:buNone/>
            </a:pPr>
            <a:endParaRPr lang="nl-NL"/>
          </a:p>
          <a:p>
            <a:pPr marL="0" indent="0">
              <a:buNone/>
            </a:pPr>
            <a:endParaRPr lang="nl-NL"/>
          </a:p>
          <a:p>
            <a:pPr marL="0" indent="0">
              <a:buNone/>
            </a:pPr>
            <a:endParaRPr lang="nl-NL"/>
          </a:p>
          <a:p>
            <a:pPr marL="0" indent="0">
              <a:buNone/>
            </a:pPr>
            <a:endParaRPr lang="nl-NL"/>
          </a:p>
          <a:p>
            <a:pPr marL="0" indent="0">
              <a:buNone/>
            </a:pPr>
            <a:endParaRPr lang="nl-NL"/>
          </a:p>
          <a:p>
            <a:pPr marL="0" indent="0" algn="r">
              <a:buNone/>
            </a:pPr>
            <a:r>
              <a:rPr lang="nl-NL"/>
              <a:t>F</a:t>
            </a:r>
            <a:r>
              <a:rPr lang="en-GB" err="1"/>
              <a:t>oundation</a:t>
            </a:r>
            <a:endParaRPr lang="en-GB"/>
          </a:p>
          <a:p>
            <a:pPr marL="0" indent="0" algn="r">
              <a:buNone/>
            </a:pPr>
            <a:r>
              <a:rPr lang="nl-NL"/>
              <a:t>D</a:t>
            </a:r>
            <a:r>
              <a:rPr lang="en-GB" err="1"/>
              <a:t>esign</a:t>
            </a:r>
            <a:r>
              <a:rPr lang="en-GB"/>
              <a:t> specification</a:t>
            </a:r>
          </a:p>
          <a:p>
            <a:pPr marL="0" indent="0" algn="r">
              <a:buNone/>
            </a:pPr>
            <a:r>
              <a:rPr lang="nl-NL"/>
              <a:t>E</a:t>
            </a:r>
            <a:r>
              <a:rPr lang="en-GB"/>
              <a:t>valuation</a:t>
            </a:r>
          </a:p>
        </p:txBody>
      </p:sp>
      <p:sp>
        <p:nvSpPr>
          <p:cNvPr id="2" name="Titel 1">
            <a:extLst>
              <a:ext uri="{FF2B5EF4-FFF2-40B4-BE49-F238E27FC236}">
                <a16:creationId xmlns:a16="http://schemas.microsoft.com/office/drawing/2014/main" id="{49714AAA-48D5-448C-883A-AB5F2CB66B06}"/>
              </a:ext>
            </a:extLst>
          </p:cNvPr>
          <p:cNvSpPr>
            <a:spLocks noGrp="1"/>
          </p:cNvSpPr>
          <p:nvPr>
            <p:ph type="title"/>
          </p:nvPr>
        </p:nvSpPr>
        <p:spPr/>
        <p:txBody>
          <a:bodyPr/>
          <a:lstStyle/>
          <a:p>
            <a:pPr algn="ctr"/>
            <a:r>
              <a:rPr lang="nl-NL"/>
              <a:t>CONTENT</a:t>
            </a:r>
            <a:endParaRPr lang="en-GB"/>
          </a:p>
        </p:txBody>
      </p:sp>
      <p:sp>
        <p:nvSpPr>
          <p:cNvPr id="9" name="Tijdelijke aanduiding voor inhoud 2">
            <a:extLst>
              <a:ext uri="{FF2B5EF4-FFF2-40B4-BE49-F238E27FC236}">
                <a16:creationId xmlns:a16="http://schemas.microsoft.com/office/drawing/2014/main" id="{5D2C9F2D-9C6E-447E-9858-7D30005B13B0}"/>
              </a:ext>
            </a:extLst>
          </p:cNvPr>
          <p:cNvSpPr txBox="1">
            <a:spLocks/>
          </p:cNvSpPr>
          <p:nvPr/>
        </p:nvSpPr>
        <p:spPr>
          <a:xfrm>
            <a:off x="838200" y="5192986"/>
            <a:ext cx="10515600" cy="586123"/>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nl-NL"/>
              <a:t>C</a:t>
            </a:r>
            <a:r>
              <a:rPr lang="en-GB" err="1"/>
              <a:t>onclusion</a:t>
            </a:r>
            <a:r>
              <a:rPr lang="en-GB"/>
              <a:t> and recommendations</a:t>
            </a:r>
            <a:endParaRPr lang="nl-NL"/>
          </a:p>
        </p:txBody>
      </p:sp>
      <p:sp>
        <p:nvSpPr>
          <p:cNvPr id="12" name="Rechthoek 11">
            <a:extLst>
              <a:ext uri="{FF2B5EF4-FFF2-40B4-BE49-F238E27FC236}">
                <a16:creationId xmlns:a16="http://schemas.microsoft.com/office/drawing/2014/main" id="{8DB42456-E325-4DE1-94A2-C7DC141E73EA}"/>
              </a:ext>
            </a:extLst>
          </p:cNvPr>
          <p:cNvSpPr/>
          <p:nvPr/>
        </p:nvSpPr>
        <p:spPr>
          <a:xfrm>
            <a:off x="0" y="6311416"/>
            <a:ext cx="1958067" cy="84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ep 12">
            <a:extLst>
              <a:ext uri="{FF2B5EF4-FFF2-40B4-BE49-F238E27FC236}">
                <a16:creationId xmlns:a16="http://schemas.microsoft.com/office/drawing/2014/main" id="{33F2CEC8-EEA0-42C9-BB59-47533725C7CD}"/>
              </a:ext>
            </a:extLst>
          </p:cNvPr>
          <p:cNvGrpSpPr>
            <a:grpSpLocks noChangeAspect="1"/>
          </p:cNvGrpSpPr>
          <p:nvPr/>
        </p:nvGrpSpPr>
        <p:grpSpPr>
          <a:xfrm>
            <a:off x="1281081" y="6036334"/>
            <a:ext cx="359698" cy="359698"/>
            <a:chOff x="4474368" y="1549399"/>
            <a:chExt cx="1174751" cy="1174751"/>
          </a:xfrm>
        </p:grpSpPr>
        <p:grpSp>
          <p:nvGrpSpPr>
            <p:cNvPr id="14" name="Graphic 19">
              <a:extLst>
                <a:ext uri="{FF2B5EF4-FFF2-40B4-BE49-F238E27FC236}">
                  <a16:creationId xmlns:a16="http://schemas.microsoft.com/office/drawing/2014/main" id="{3C5E396F-023F-465B-B7CF-F2684BA8F74A}"/>
                </a:ext>
              </a:extLst>
            </p:cNvPr>
            <p:cNvGrpSpPr/>
            <p:nvPr/>
          </p:nvGrpSpPr>
          <p:grpSpPr>
            <a:xfrm>
              <a:off x="4474368" y="1549399"/>
              <a:ext cx="1174751" cy="1174751"/>
              <a:chOff x="4474368" y="1549399"/>
              <a:chExt cx="1174751" cy="1174751"/>
            </a:xfrm>
          </p:grpSpPr>
          <p:sp>
            <p:nvSpPr>
              <p:cNvPr id="17" name="Vrije vorm: vorm 16">
                <a:extLst>
                  <a:ext uri="{FF2B5EF4-FFF2-40B4-BE49-F238E27FC236}">
                    <a16:creationId xmlns:a16="http://schemas.microsoft.com/office/drawing/2014/main" id="{97FA4F3C-B62A-454B-BB8D-BFED66B05CBD}"/>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F79DEBD2-3BAF-4D60-8DF9-37735C49D8DA}"/>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5F6615B3-70E7-4174-9DF1-C0F9DE3248C5}"/>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D84752EC-2D4C-489A-9FD1-11E3D9D1F76E}"/>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0F0C8507-8BAE-406F-8FE0-60B5DD8EC432}"/>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0EE79D92-F20B-4825-BACB-06BFE3685804}"/>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288419D1-6B0F-4F70-8213-91E1AFDB7DE1}"/>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4B33A513-FF2B-49FB-B4EC-1CE162450588}"/>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080FD0F2-4C02-4C74-99A0-94101ECBC10D}"/>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D303DB69-6DA2-48BD-83BA-43037E4070EA}"/>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576830E5-92C8-4E12-8F02-1DB0CC226923}"/>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A727CCEA-D533-47D2-9E39-BBD1E9A61045}"/>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20FF56C3-D18C-422D-822A-A56B6903F77E}"/>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4E86A2D6-269E-49B2-A02F-95D490848CF7}"/>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972A3A28-929B-4A74-9FC3-1D25193550A1}"/>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0BBFD9E3-7F8D-4714-B58F-2489C465B8FE}"/>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E8FB5766-203C-41C1-ACEA-5DCBD9B3E721}"/>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09D1AE10-4A66-4F27-B142-6E134275BB27}"/>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55C48493-7697-45FB-AD40-D65E3AB2C0E0}"/>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1F0C4449-736E-48D2-9BF3-AB2610213F5A}"/>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67E5C2FC-F89B-4BFD-8235-791A23EFE121}"/>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0D47871B-4A8D-4948-BB86-FBE0F8C9A912}"/>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361BFE91-B459-4D43-AD4C-CC01BF40EE46}"/>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F82FFB87-7DB4-4C17-B37F-ECA8BA54B993}"/>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266BD616-4C03-4BC9-978E-31E1C907DD8E}"/>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005EC092-3C5B-4793-9C22-80286524E4C2}"/>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DF30B5C6-A57F-4D81-9F61-CF074085E7C8}"/>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6EDB0796-4138-4289-B029-2BA2B185E44B}"/>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B4E6ED8E-3575-4D3C-9BA6-766D50D30C67}"/>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C2913844-34A4-488C-AC2A-66B38EF8E4F8}"/>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5" name="Ovaal 14">
              <a:extLst>
                <a:ext uri="{FF2B5EF4-FFF2-40B4-BE49-F238E27FC236}">
                  <a16:creationId xmlns:a16="http://schemas.microsoft.com/office/drawing/2014/main" id="{DA14E705-FB08-4627-880F-BCAC9633E9C6}"/>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al 15">
              <a:extLst>
                <a:ext uri="{FF2B5EF4-FFF2-40B4-BE49-F238E27FC236}">
                  <a16:creationId xmlns:a16="http://schemas.microsoft.com/office/drawing/2014/main" id="{6F7D0361-E124-49CD-AA7D-0F3F5046BF12}"/>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ijdelijke aanduiding voor dianummer 2">
            <a:extLst>
              <a:ext uri="{FF2B5EF4-FFF2-40B4-BE49-F238E27FC236}">
                <a16:creationId xmlns:a16="http://schemas.microsoft.com/office/drawing/2014/main" id="{090539B8-B411-445A-8332-C1A020C8F6C5}"/>
              </a:ext>
            </a:extLst>
          </p:cNvPr>
          <p:cNvSpPr>
            <a:spLocks noGrp="1"/>
          </p:cNvSpPr>
          <p:nvPr>
            <p:ph type="sldNum" sz="quarter" idx="12"/>
          </p:nvPr>
        </p:nvSpPr>
        <p:spPr/>
        <p:txBody>
          <a:bodyPr/>
          <a:lstStyle/>
          <a:p>
            <a:fld id="{F5939A27-64F2-4112-A53D-87E93CCC7A51}" type="slidenum">
              <a:rPr lang="en-GB" smtClean="0"/>
              <a:t>6</a:t>
            </a:fld>
            <a:endParaRPr lang="en-GB"/>
          </a:p>
        </p:txBody>
      </p:sp>
    </p:spTree>
    <p:extLst>
      <p:ext uri="{BB962C8B-B14F-4D97-AF65-F5344CB8AC3E}">
        <p14:creationId xmlns:p14="http://schemas.microsoft.com/office/powerpoint/2010/main" val="297278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Afbeelding 49" descr="Afbeelding met water, buiten, lucht, boot&#10;&#10;Automatisch gegenereerde beschrijving">
            <a:extLst>
              <a:ext uri="{FF2B5EF4-FFF2-40B4-BE49-F238E27FC236}">
                <a16:creationId xmlns:a16="http://schemas.microsoft.com/office/drawing/2014/main" id="{C8DE14AD-D7EA-4F4A-97CA-E25863D77A50}"/>
              </a:ext>
            </a:extLst>
          </p:cNvPr>
          <p:cNvPicPr>
            <a:picLocks noChangeAspect="1"/>
          </p:cNvPicPr>
          <p:nvPr/>
        </p:nvPicPr>
        <p:blipFill rotWithShape="1">
          <a:blip r:embed="rId3">
            <a:extLst>
              <a:ext uri="{28A0092B-C50C-407E-A947-70E740481C1C}">
                <a14:useLocalDpi xmlns:a14="http://schemas.microsoft.com/office/drawing/2010/main" val="0"/>
              </a:ext>
            </a:extLst>
          </a:blip>
          <a:srcRect b="14455"/>
          <a:stretch/>
        </p:blipFill>
        <p:spPr>
          <a:xfrm>
            <a:off x="-823426" y="-16308"/>
            <a:ext cx="13015426" cy="6252290"/>
          </a:xfrm>
          <a:prstGeom prst="rect">
            <a:avLst/>
          </a:prstGeom>
        </p:spPr>
      </p:pic>
      <p:sp>
        <p:nvSpPr>
          <p:cNvPr id="11" name="Rechthoek 10">
            <a:extLst>
              <a:ext uri="{FF2B5EF4-FFF2-40B4-BE49-F238E27FC236}">
                <a16:creationId xmlns:a16="http://schemas.microsoft.com/office/drawing/2014/main" id="{B29CC912-A1E1-4AC3-AB39-F1C6C7B50AFD}"/>
              </a:ext>
            </a:extLst>
          </p:cNvPr>
          <p:cNvSpPr/>
          <p:nvPr/>
        </p:nvSpPr>
        <p:spPr>
          <a:xfrm>
            <a:off x="0" y="0"/>
            <a:ext cx="12192000" cy="623549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a:extLst>
              <a:ext uri="{FF2B5EF4-FFF2-40B4-BE49-F238E27FC236}">
                <a16:creationId xmlns:a16="http://schemas.microsoft.com/office/drawing/2014/main" id="{01CA6C3C-F9CF-4635-96D3-0C15F74FB3F2}"/>
              </a:ext>
            </a:extLst>
          </p:cNvPr>
          <p:cNvSpPr>
            <a:spLocks noGrp="1"/>
          </p:cNvSpPr>
          <p:nvPr>
            <p:ph type="title"/>
          </p:nvPr>
        </p:nvSpPr>
        <p:spPr>
          <a:xfrm>
            <a:off x="831850" y="3233736"/>
            <a:ext cx="10515600" cy="2852737"/>
          </a:xfrm>
        </p:spPr>
        <p:txBody>
          <a:bodyPr>
            <a:noAutofit/>
          </a:bodyPr>
          <a:lstStyle/>
          <a:p>
            <a:r>
              <a:rPr lang="nl-NL" sz="4800">
                <a:solidFill>
                  <a:schemeClr val="accent6"/>
                </a:solidFill>
              </a:rPr>
              <a:t>PART MT:</a:t>
            </a:r>
            <a:br>
              <a:rPr lang="nl-NL" sz="4800"/>
            </a:br>
            <a:r>
              <a:rPr lang="nl-NL" sz="4800"/>
              <a:t>IMPACT OF MANOEUVRABILITY ON THE NECESSITY TO COMMUNICATE</a:t>
            </a:r>
            <a:endParaRPr lang="en-GB" sz="4800"/>
          </a:p>
        </p:txBody>
      </p:sp>
      <p:sp>
        <p:nvSpPr>
          <p:cNvPr id="7" name="Rechthoek 6">
            <a:extLst>
              <a:ext uri="{FF2B5EF4-FFF2-40B4-BE49-F238E27FC236}">
                <a16:creationId xmlns:a16="http://schemas.microsoft.com/office/drawing/2014/main" id="{FE35DB0E-5729-40E0-93B2-877BFA8E40C0}"/>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ep 13">
            <a:extLst>
              <a:ext uri="{FF2B5EF4-FFF2-40B4-BE49-F238E27FC236}">
                <a16:creationId xmlns:a16="http://schemas.microsoft.com/office/drawing/2014/main" id="{CC340EBD-6C3B-4A7B-8819-BC730B30C177}"/>
              </a:ext>
            </a:extLst>
          </p:cNvPr>
          <p:cNvGrpSpPr>
            <a:grpSpLocks noChangeAspect="1"/>
          </p:cNvGrpSpPr>
          <p:nvPr/>
        </p:nvGrpSpPr>
        <p:grpSpPr>
          <a:xfrm>
            <a:off x="1763901" y="6036819"/>
            <a:ext cx="359698" cy="359698"/>
            <a:chOff x="4474368" y="1549399"/>
            <a:chExt cx="1174751" cy="1174751"/>
          </a:xfrm>
        </p:grpSpPr>
        <p:grpSp>
          <p:nvGrpSpPr>
            <p:cNvPr id="15" name="Graphic 19">
              <a:extLst>
                <a:ext uri="{FF2B5EF4-FFF2-40B4-BE49-F238E27FC236}">
                  <a16:creationId xmlns:a16="http://schemas.microsoft.com/office/drawing/2014/main" id="{ECA82C41-E725-4B5A-A8E7-A40A6CF2FADF}"/>
                </a:ext>
              </a:extLst>
            </p:cNvPr>
            <p:cNvGrpSpPr/>
            <p:nvPr/>
          </p:nvGrpSpPr>
          <p:grpSpPr>
            <a:xfrm>
              <a:off x="4474368" y="1549399"/>
              <a:ext cx="1174751" cy="1174751"/>
              <a:chOff x="4474368" y="1549399"/>
              <a:chExt cx="1174751" cy="1174751"/>
            </a:xfrm>
          </p:grpSpPr>
          <p:sp>
            <p:nvSpPr>
              <p:cNvPr id="18" name="Vrije vorm: vorm 17">
                <a:extLst>
                  <a:ext uri="{FF2B5EF4-FFF2-40B4-BE49-F238E27FC236}">
                    <a16:creationId xmlns:a16="http://schemas.microsoft.com/office/drawing/2014/main" id="{01C09269-CFD2-4D88-A2D2-7ABCF986DA9B}"/>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0FD6E69B-EA0A-4330-A6CD-FFEF1F6D4CB8}"/>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EEDE6D32-CC7C-43A5-B049-D7482FCC5BBF}"/>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1AD308CE-56A5-47D2-BAB8-23E994FCD528}"/>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6ED49D44-497A-469F-B11B-7529B434BC7D}"/>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3BF72E8F-7627-49B6-8BE6-29132B43972B}"/>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5CA4C4EA-A356-4631-9B11-223F29168734}"/>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4E4E71E0-EE26-4887-859F-6449A8145125}"/>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81CF568B-EAE9-43F1-9399-FB4440FE43B4}"/>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164D9235-C42E-4347-9B40-3D277F4A7AC5}"/>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1F843E2E-8A98-43C4-B809-7E77AC570653}"/>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F3BEF7E9-7412-439D-B738-F84CC9BE3A26}"/>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214C6C3D-C9EF-4069-9759-0AADC467DB72}"/>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ADA1BBB2-F4EF-47C8-AB45-BB85A1BA66EF}"/>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813AABB9-4A9B-4DD3-AB5B-B6212DC4B0EE}"/>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1A0A9901-9AAE-4ED6-A9F0-52A46F28F16E}"/>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E15DC161-8F47-4989-8939-AE485C11C11E}"/>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0716CDBC-A6F7-4FCF-AA37-9155135AF78E}"/>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ABE550C0-DD0B-4646-BD94-E1D90FC9E3E7}"/>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CA3C593B-6ADD-45CB-B351-01B7B2ABA993}"/>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FD6367F8-D121-44BD-B34F-266158E13CDF}"/>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090646D8-2869-4209-932E-506AF7868588}"/>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23D5F9ED-9479-499B-A21C-D4A9637F095E}"/>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AA5D0FC3-7967-4A5C-8FA0-E1676F1216D6}"/>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42" name="Vrije vorm: vorm 41">
                <a:extLst>
                  <a:ext uri="{FF2B5EF4-FFF2-40B4-BE49-F238E27FC236}">
                    <a16:creationId xmlns:a16="http://schemas.microsoft.com/office/drawing/2014/main" id="{3AAA2679-30AE-4991-8F4A-4DE2E15CA333}"/>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43" name="Vrije vorm: vorm 42">
                <a:extLst>
                  <a:ext uri="{FF2B5EF4-FFF2-40B4-BE49-F238E27FC236}">
                    <a16:creationId xmlns:a16="http://schemas.microsoft.com/office/drawing/2014/main" id="{7CEFEBB5-F991-46B1-8487-67FF9756778C}"/>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B253EDCF-A570-4175-AF0E-A0B8BB6DFFE0}"/>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104DCB52-DB66-4BEC-8001-E343BBB1F19D}"/>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9FB61A54-ED63-45E4-9941-2F2EFE3CE859}"/>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3652ABC7-F8FA-4CDB-8A21-21465EAAC8A1}"/>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6" name="Ovaal 15">
              <a:extLst>
                <a:ext uri="{FF2B5EF4-FFF2-40B4-BE49-F238E27FC236}">
                  <a16:creationId xmlns:a16="http://schemas.microsoft.com/office/drawing/2014/main" id="{2F29BFCD-0DEA-49D3-B0F0-D432F989FCF9}"/>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al 16">
              <a:extLst>
                <a:ext uri="{FF2B5EF4-FFF2-40B4-BE49-F238E27FC236}">
                  <a16:creationId xmlns:a16="http://schemas.microsoft.com/office/drawing/2014/main" id="{F050F618-19C4-4BBB-9A02-02BC12B40C8F}"/>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Tijdelijke aanduiding voor dianummer 47">
            <a:extLst>
              <a:ext uri="{FF2B5EF4-FFF2-40B4-BE49-F238E27FC236}">
                <a16:creationId xmlns:a16="http://schemas.microsoft.com/office/drawing/2014/main" id="{E9390287-3BA5-4DB4-BCC2-BBB4475742C2}"/>
              </a:ext>
            </a:extLst>
          </p:cNvPr>
          <p:cNvSpPr>
            <a:spLocks noGrp="1"/>
          </p:cNvSpPr>
          <p:nvPr>
            <p:ph type="sldNum" sz="quarter" idx="12"/>
          </p:nvPr>
        </p:nvSpPr>
        <p:spPr/>
        <p:txBody>
          <a:bodyPr/>
          <a:lstStyle/>
          <a:p>
            <a:fld id="{F5939A27-64F2-4112-A53D-87E93CCC7A51}" type="slidenum">
              <a:rPr lang="en-GB" smtClean="0"/>
              <a:t>7</a:t>
            </a:fld>
            <a:endParaRPr lang="en-GB"/>
          </a:p>
        </p:txBody>
      </p:sp>
    </p:spTree>
    <p:extLst>
      <p:ext uri="{BB962C8B-B14F-4D97-AF65-F5344CB8AC3E}">
        <p14:creationId xmlns:p14="http://schemas.microsoft.com/office/powerpoint/2010/main" val="86388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F00B7312-2D66-4CCA-A3C6-2A31957DCB2B}"/>
              </a:ext>
            </a:extLst>
          </p:cNvPr>
          <p:cNvSpPr/>
          <p:nvPr/>
        </p:nvSpPr>
        <p:spPr>
          <a:xfrm>
            <a:off x="838199" y="1825625"/>
            <a:ext cx="10515599" cy="2681061"/>
          </a:xfrm>
          <a:prstGeom prst="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GB" sz="2800" i="1" spc="100">
                <a:solidFill>
                  <a:schemeClr val="tx1"/>
                </a:solidFill>
              </a:rPr>
              <a:t>How do ship manoeuvrability characteristics influence the domain for decision making, to ensure that the chosen strategy will result in a closest point of approach that does not require communication?</a:t>
            </a:r>
          </a:p>
          <a:p>
            <a:pPr>
              <a:lnSpc>
                <a:spcPct val="150000"/>
              </a:lnSpc>
            </a:pPr>
            <a:endParaRPr lang="en-GB" sz="2800">
              <a:solidFill>
                <a:schemeClr val="tx1"/>
              </a:solidFill>
            </a:endParaRPr>
          </a:p>
        </p:txBody>
      </p:sp>
      <p:sp>
        <p:nvSpPr>
          <p:cNvPr id="5" name="Rechthoek 4">
            <a:extLst>
              <a:ext uri="{FF2B5EF4-FFF2-40B4-BE49-F238E27FC236}">
                <a16:creationId xmlns:a16="http://schemas.microsoft.com/office/drawing/2014/main" id="{516F152A-D647-430C-9C58-27CCB7FCA654}"/>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ep 6">
            <a:extLst>
              <a:ext uri="{FF2B5EF4-FFF2-40B4-BE49-F238E27FC236}">
                <a16:creationId xmlns:a16="http://schemas.microsoft.com/office/drawing/2014/main" id="{C963DEA4-B5DA-4815-B3F6-F43311B35FA2}"/>
              </a:ext>
            </a:extLst>
          </p:cNvPr>
          <p:cNvGrpSpPr>
            <a:grpSpLocks noChangeAspect="1"/>
          </p:cNvGrpSpPr>
          <p:nvPr/>
        </p:nvGrpSpPr>
        <p:grpSpPr>
          <a:xfrm>
            <a:off x="1946789" y="6056777"/>
            <a:ext cx="359698" cy="359698"/>
            <a:chOff x="4474368" y="1549399"/>
            <a:chExt cx="1174751" cy="1174751"/>
          </a:xfrm>
        </p:grpSpPr>
        <p:grpSp>
          <p:nvGrpSpPr>
            <p:cNvPr id="9" name="Graphic 19">
              <a:extLst>
                <a:ext uri="{FF2B5EF4-FFF2-40B4-BE49-F238E27FC236}">
                  <a16:creationId xmlns:a16="http://schemas.microsoft.com/office/drawing/2014/main" id="{44978D7A-D2C7-4B4D-ACC0-4B10CC7348B0}"/>
                </a:ext>
              </a:extLst>
            </p:cNvPr>
            <p:cNvGrpSpPr/>
            <p:nvPr/>
          </p:nvGrpSpPr>
          <p:grpSpPr>
            <a:xfrm>
              <a:off x="4474368" y="1549399"/>
              <a:ext cx="1174751" cy="1174751"/>
              <a:chOff x="4474368" y="1549399"/>
              <a:chExt cx="1174751" cy="1174751"/>
            </a:xfrm>
          </p:grpSpPr>
          <p:sp>
            <p:nvSpPr>
              <p:cNvPr id="12" name="Vrije vorm: vorm 11">
                <a:extLst>
                  <a:ext uri="{FF2B5EF4-FFF2-40B4-BE49-F238E27FC236}">
                    <a16:creationId xmlns:a16="http://schemas.microsoft.com/office/drawing/2014/main" id="{A5BA5F04-796A-4010-9911-7341D7CB7D84}"/>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C51EA033-E654-4635-9B23-9DA2CFB362EA}"/>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308DAB73-3081-4B04-A308-75603DBBCA39}"/>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2445B8CE-A33B-42EC-8A71-28C60B7C4393}"/>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3A55254B-B0E9-4531-A133-D4D531CE9A4A}"/>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53C6CCD7-BDFA-49C6-B8A3-19C970C1A9C5}"/>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7554B2CF-FC0E-457E-82D5-259B3BC9D678}"/>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F79BE743-8C8A-483A-A66A-64BD57A21677}"/>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DA29E68B-A836-4401-B38D-AA95FD45AC28}"/>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A4625374-C442-4974-AEF9-D6CD872AED70}"/>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C033BCAB-7B25-417E-8A5E-BC3255F6738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549E57E2-E13D-409D-8A22-DA9ED5AD691B}"/>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DDAA6C5D-52B4-4A37-9246-DE8AB237E8C2}"/>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29F15FEE-528A-4FF7-8C37-EEDA10C30CD0}"/>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71759032-1E6A-4711-9691-66268A60D794}"/>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9D33CA1B-68E0-4585-8709-29D01F35FF10}"/>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7C48A8FB-6EBE-4DB0-B211-24A0CF98ECFE}"/>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EEA865E3-A49B-4DC8-A93A-6888BDD30CCB}"/>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A03A6926-3B0D-4E0F-8DE8-E58152FEF39A}"/>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99481D2C-35B6-4386-A73D-2714A363157C}"/>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F64C3CA0-9FD8-4985-ADD8-B020B71512FB}"/>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3041AC29-6A78-4E48-BBF7-451F44F6168A}"/>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89EA3F23-73BC-44CD-8417-982F5C43CFC3}"/>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DA58C86D-E7ED-409E-B043-CEB1E52D3D25}"/>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4A3CC1EA-52F7-48BB-B80C-88F982E9E8D1}"/>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49CFB91C-BD82-4B35-B426-2CE79A39D37D}"/>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0D30D781-5A54-4B38-ACB4-344C1DE2E534}"/>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A0051DA8-6060-4F66-B878-96CD0864E339}"/>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80486A0E-9E53-45A6-BE16-FFF01264C6C4}"/>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6F5F84D7-7A21-45B2-A9C1-BA2FC8C2E47A}"/>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0" name="Ovaal 9">
              <a:extLst>
                <a:ext uri="{FF2B5EF4-FFF2-40B4-BE49-F238E27FC236}">
                  <a16:creationId xmlns:a16="http://schemas.microsoft.com/office/drawing/2014/main" id="{6D8449FF-2F23-46FA-915B-A7BC480B41C6}"/>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al 10">
              <a:extLst>
                <a:ext uri="{FF2B5EF4-FFF2-40B4-BE49-F238E27FC236}">
                  <a16:creationId xmlns:a16="http://schemas.microsoft.com/office/drawing/2014/main" id="{A37AE13F-85A2-4BEB-9846-BDEC12818AE5}"/>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jdelijke aanduiding voor dianummer 1">
            <a:extLst>
              <a:ext uri="{FF2B5EF4-FFF2-40B4-BE49-F238E27FC236}">
                <a16:creationId xmlns:a16="http://schemas.microsoft.com/office/drawing/2014/main" id="{5FAEBD16-67F3-4666-8676-F0E15914F020}"/>
              </a:ext>
            </a:extLst>
          </p:cNvPr>
          <p:cNvSpPr>
            <a:spLocks noGrp="1"/>
          </p:cNvSpPr>
          <p:nvPr>
            <p:ph type="sldNum" sz="quarter" idx="12"/>
          </p:nvPr>
        </p:nvSpPr>
        <p:spPr/>
        <p:txBody>
          <a:bodyPr/>
          <a:lstStyle/>
          <a:p>
            <a:fld id="{F5939A27-64F2-4112-A53D-87E93CCC7A51}" type="slidenum">
              <a:rPr lang="en-GB" smtClean="0"/>
              <a:t>8</a:t>
            </a:fld>
            <a:endParaRPr lang="en-GB"/>
          </a:p>
        </p:txBody>
      </p:sp>
    </p:spTree>
    <p:extLst>
      <p:ext uri="{BB962C8B-B14F-4D97-AF65-F5344CB8AC3E}">
        <p14:creationId xmlns:p14="http://schemas.microsoft.com/office/powerpoint/2010/main" val="140585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F00B7312-2D66-4CCA-A3C6-2A31957DCB2B}"/>
              </a:ext>
            </a:extLst>
          </p:cNvPr>
          <p:cNvSpPr/>
          <p:nvPr/>
        </p:nvSpPr>
        <p:spPr>
          <a:xfrm>
            <a:off x="838199" y="1825625"/>
            <a:ext cx="10515599" cy="2681061"/>
          </a:xfrm>
          <a:prstGeom prst="rect">
            <a:avLst/>
          </a:prstGeom>
          <a:solidFill>
            <a:schemeClr val="accent5">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GB" sz="2800" i="1" spc="100">
                <a:solidFill>
                  <a:schemeClr val="tx1"/>
                </a:solidFill>
              </a:rPr>
              <a:t>How do ship manoeuvrability characteristics influence the domain for </a:t>
            </a:r>
            <a:r>
              <a:rPr lang="en-GB" sz="2800" b="1" i="1" spc="100">
                <a:solidFill>
                  <a:schemeClr val="accent6"/>
                </a:solidFill>
              </a:rPr>
              <a:t>decision making</a:t>
            </a:r>
            <a:r>
              <a:rPr lang="en-GB" sz="2800" i="1" spc="100">
                <a:solidFill>
                  <a:schemeClr val="tx1"/>
                </a:solidFill>
              </a:rPr>
              <a:t>, to ensure that the chosen strategy will result in a closest point of approach that does not require communication?</a:t>
            </a:r>
          </a:p>
          <a:p>
            <a:pPr>
              <a:lnSpc>
                <a:spcPct val="150000"/>
              </a:lnSpc>
            </a:pPr>
            <a:endParaRPr lang="en-GB" sz="2800">
              <a:solidFill>
                <a:schemeClr val="tx1"/>
              </a:solidFill>
            </a:endParaRPr>
          </a:p>
        </p:txBody>
      </p:sp>
      <p:sp>
        <p:nvSpPr>
          <p:cNvPr id="6" name="Titel 5">
            <a:extLst>
              <a:ext uri="{FF2B5EF4-FFF2-40B4-BE49-F238E27FC236}">
                <a16:creationId xmlns:a16="http://schemas.microsoft.com/office/drawing/2014/main" id="{2B43BBB6-C6CA-41D7-B05D-ED4C06328A97}"/>
              </a:ext>
            </a:extLst>
          </p:cNvPr>
          <p:cNvSpPr>
            <a:spLocks noGrp="1"/>
          </p:cNvSpPr>
          <p:nvPr>
            <p:ph type="title"/>
          </p:nvPr>
        </p:nvSpPr>
        <p:spPr/>
        <p:txBody>
          <a:bodyPr/>
          <a:lstStyle/>
          <a:p>
            <a:endParaRPr lang="en-GB"/>
          </a:p>
        </p:txBody>
      </p:sp>
      <p:sp>
        <p:nvSpPr>
          <p:cNvPr id="5" name="Rechthoek 4">
            <a:extLst>
              <a:ext uri="{FF2B5EF4-FFF2-40B4-BE49-F238E27FC236}">
                <a16:creationId xmlns:a16="http://schemas.microsoft.com/office/drawing/2014/main" id="{516F152A-D647-430C-9C58-27CCB7FCA654}"/>
              </a:ext>
            </a:extLst>
          </p:cNvPr>
          <p:cNvSpPr/>
          <p:nvPr/>
        </p:nvSpPr>
        <p:spPr>
          <a:xfrm>
            <a:off x="1946789" y="6311901"/>
            <a:ext cx="4149211" cy="846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ep 6">
            <a:extLst>
              <a:ext uri="{FF2B5EF4-FFF2-40B4-BE49-F238E27FC236}">
                <a16:creationId xmlns:a16="http://schemas.microsoft.com/office/drawing/2014/main" id="{C963DEA4-B5DA-4815-B3F6-F43311B35FA2}"/>
              </a:ext>
            </a:extLst>
          </p:cNvPr>
          <p:cNvGrpSpPr>
            <a:grpSpLocks noChangeAspect="1"/>
          </p:cNvGrpSpPr>
          <p:nvPr/>
        </p:nvGrpSpPr>
        <p:grpSpPr>
          <a:xfrm>
            <a:off x="1979447" y="6056777"/>
            <a:ext cx="359698" cy="359698"/>
            <a:chOff x="4474368" y="1549399"/>
            <a:chExt cx="1174751" cy="1174751"/>
          </a:xfrm>
        </p:grpSpPr>
        <p:grpSp>
          <p:nvGrpSpPr>
            <p:cNvPr id="9" name="Graphic 19">
              <a:extLst>
                <a:ext uri="{FF2B5EF4-FFF2-40B4-BE49-F238E27FC236}">
                  <a16:creationId xmlns:a16="http://schemas.microsoft.com/office/drawing/2014/main" id="{44978D7A-D2C7-4B4D-ACC0-4B10CC7348B0}"/>
                </a:ext>
              </a:extLst>
            </p:cNvPr>
            <p:cNvGrpSpPr/>
            <p:nvPr/>
          </p:nvGrpSpPr>
          <p:grpSpPr>
            <a:xfrm>
              <a:off x="4474368" y="1549399"/>
              <a:ext cx="1174751" cy="1174751"/>
              <a:chOff x="4474368" y="1549399"/>
              <a:chExt cx="1174751" cy="1174751"/>
            </a:xfrm>
          </p:grpSpPr>
          <p:sp>
            <p:nvSpPr>
              <p:cNvPr id="12" name="Vrije vorm: vorm 11">
                <a:extLst>
                  <a:ext uri="{FF2B5EF4-FFF2-40B4-BE49-F238E27FC236}">
                    <a16:creationId xmlns:a16="http://schemas.microsoft.com/office/drawing/2014/main" id="{A5BA5F04-796A-4010-9911-7341D7CB7D84}"/>
                  </a:ext>
                </a:extLst>
              </p:cNvPr>
              <p:cNvSpPr/>
              <p:nvPr/>
            </p:nvSpPr>
            <p:spPr>
              <a:xfrm>
                <a:off x="4765809" y="2036802"/>
                <a:ext cx="89292" cy="133938"/>
              </a:xfrm>
              <a:custGeom>
                <a:avLst/>
                <a:gdLst>
                  <a:gd name="connsiteX0" fmla="*/ 47649 w 89292"/>
                  <a:gd name="connsiteY0" fmla="*/ 3771 h 133938"/>
                  <a:gd name="connsiteX1" fmla="*/ 2093 w 89292"/>
                  <a:gd name="connsiteY1" fmla="*/ 40495 h 133938"/>
                  <a:gd name="connsiteX2" fmla="*/ 78019 w 89292"/>
                  <a:gd name="connsiteY2" fmla="*/ 113941 h 133938"/>
                  <a:gd name="connsiteX3" fmla="*/ 47649 w 89292"/>
                  <a:gd name="connsiteY3" fmla="*/ 3771 h 133938"/>
                </a:gdLst>
                <a:ahLst/>
                <a:cxnLst>
                  <a:cxn ang="0">
                    <a:pos x="connsiteX0" y="connsiteY0"/>
                  </a:cxn>
                  <a:cxn ang="0">
                    <a:pos x="connsiteX1" y="connsiteY1"/>
                  </a:cxn>
                  <a:cxn ang="0">
                    <a:pos x="connsiteX2" y="connsiteY2"/>
                  </a:cxn>
                  <a:cxn ang="0">
                    <a:pos x="connsiteX3" y="connsiteY3"/>
                  </a:cxn>
                </a:cxnLst>
                <a:rect l="l" t="t" r="r" b="b"/>
                <a:pathLst>
                  <a:path w="89292" h="133938">
                    <a:moveTo>
                      <a:pt x="47649" y="3771"/>
                    </a:moveTo>
                    <a:cubicBezTo>
                      <a:pt x="20124" y="-3116"/>
                      <a:pt x="2093" y="11598"/>
                      <a:pt x="2093" y="40495"/>
                    </a:cubicBezTo>
                    <a:cubicBezTo>
                      <a:pt x="2093" y="78748"/>
                      <a:pt x="39107" y="172469"/>
                      <a:pt x="78019" y="113941"/>
                    </a:cubicBezTo>
                    <a:cubicBezTo>
                      <a:pt x="116931" y="55412"/>
                      <a:pt x="47649" y="3771"/>
                      <a:pt x="47649" y="3771"/>
                    </a:cubicBezTo>
                    <a:close/>
                  </a:path>
                </a:pathLst>
              </a:custGeom>
              <a:solidFill>
                <a:srgbClr val="FFE1B2"/>
              </a:solid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C51EA033-E654-4635-9B23-9DA2CFB362EA}"/>
                  </a:ext>
                </a:extLst>
              </p:cNvPr>
              <p:cNvSpPr/>
              <p:nvPr/>
            </p:nvSpPr>
            <p:spPr>
              <a:xfrm>
                <a:off x="5257555" y="2036802"/>
                <a:ext cx="97663" cy="133938"/>
              </a:xfrm>
              <a:custGeom>
                <a:avLst/>
                <a:gdLst>
                  <a:gd name="connsiteX0" fmla="*/ 48191 w 97663"/>
                  <a:gd name="connsiteY0" fmla="*/ 3771 h 133938"/>
                  <a:gd name="connsiteX1" fmla="*/ 97918 w 97663"/>
                  <a:gd name="connsiteY1" fmla="*/ 40495 h 133938"/>
                  <a:gd name="connsiteX2" fmla="*/ 15041 w 97663"/>
                  <a:gd name="connsiteY2" fmla="*/ 113941 h 133938"/>
                  <a:gd name="connsiteX3" fmla="*/ 48191 w 97663"/>
                  <a:gd name="connsiteY3" fmla="*/ 3771 h 133938"/>
                </a:gdLst>
                <a:ahLst/>
                <a:cxnLst>
                  <a:cxn ang="0">
                    <a:pos x="connsiteX0" y="connsiteY0"/>
                  </a:cxn>
                  <a:cxn ang="0">
                    <a:pos x="connsiteX1" y="connsiteY1"/>
                  </a:cxn>
                  <a:cxn ang="0">
                    <a:pos x="connsiteX2" y="connsiteY2"/>
                  </a:cxn>
                  <a:cxn ang="0">
                    <a:pos x="connsiteX3" y="connsiteY3"/>
                  </a:cxn>
                </a:cxnLst>
                <a:rect l="l" t="t" r="r" b="b"/>
                <a:pathLst>
                  <a:path w="97663" h="133938">
                    <a:moveTo>
                      <a:pt x="48191" y="3771"/>
                    </a:moveTo>
                    <a:cubicBezTo>
                      <a:pt x="78235" y="-3116"/>
                      <a:pt x="97918" y="11598"/>
                      <a:pt x="97918" y="40495"/>
                    </a:cubicBezTo>
                    <a:cubicBezTo>
                      <a:pt x="97918" y="78748"/>
                      <a:pt x="57516" y="172469"/>
                      <a:pt x="15041" y="113941"/>
                    </a:cubicBezTo>
                    <a:cubicBezTo>
                      <a:pt x="-27434" y="55412"/>
                      <a:pt x="48191" y="3771"/>
                      <a:pt x="48191" y="3771"/>
                    </a:cubicBezTo>
                    <a:close/>
                  </a:path>
                </a:pathLst>
              </a:custGeom>
              <a:solidFill>
                <a:srgbClr val="FFE1B2"/>
              </a:solid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308DAB73-3081-4B04-A308-75603DBBCA39}"/>
                  </a:ext>
                </a:extLst>
              </p:cNvPr>
              <p:cNvSpPr/>
              <p:nvPr/>
            </p:nvSpPr>
            <p:spPr>
              <a:xfrm>
                <a:off x="4858121" y="2245047"/>
                <a:ext cx="404605" cy="351588"/>
              </a:xfrm>
              <a:custGeom>
                <a:avLst/>
                <a:gdLst>
                  <a:gd name="connsiteX0" fmla="*/ 2093 w 404605"/>
                  <a:gd name="connsiteY0" fmla="*/ 125581 h 351588"/>
                  <a:gd name="connsiteX1" fmla="*/ 38563 w 404605"/>
                  <a:gd name="connsiteY1" fmla="*/ 2093 h 351588"/>
                  <a:gd name="connsiteX2" fmla="*/ 369073 w 404605"/>
                  <a:gd name="connsiteY2" fmla="*/ 2093 h 351588"/>
                  <a:gd name="connsiteX3" fmla="*/ 405041 w 404605"/>
                  <a:gd name="connsiteY3" fmla="*/ 125581 h 351588"/>
                  <a:gd name="connsiteX4" fmla="*/ 203818 w 404605"/>
                  <a:gd name="connsiteY4" fmla="*/ 350963 h 351588"/>
                  <a:gd name="connsiteX5" fmla="*/ 2093 w 404605"/>
                  <a:gd name="connsiteY5" fmla="*/ 125581 h 3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605" h="351588">
                    <a:moveTo>
                      <a:pt x="2093" y="125581"/>
                    </a:moveTo>
                    <a:cubicBezTo>
                      <a:pt x="43156" y="99142"/>
                      <a:pt x="38563" y="20453"/>
                      <a:pt x="38563" y="2093"/>
                    </a:cubicBezTo>
                    <a:lnTo>
                      <a:pt x="369073" y="2093"/>
                    </a:lnTo>
                    <a:cubicBezTo>
                      <a:pt x="369073" y="20453"/>
                      <a:pt x="363980" y="99142"/>
                      <a:pt x="405041" y="125581"/>
                    </a:cubicBezTo>
                    <a:lnTo>
                      <a:pt x="203818" y="350963"/>
                    </a:lnTo>
                    <a:lnTo>
                      <a:pt x="2093" y="125581"/>
                    </a:lnTo>
                    <a:close/>
                  </a:path>
                </a:pathLst>
              </a:custGeom>
              <a:solidFill>
                <a:srgbClr val="FFD7A3"/>
              </a:solid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2445B8CE-A33B-42EC-8A71-28C60B7C4393}"/>
                  </a:ext>
                </a:extLst>
              </p:cNvPr>
              <p:cNvSpPr/>
              <p:nvPr/>
            </p:nvSpPr>
            <p:spPr>
              <a:xfrm>
                <a:off x="4894591" y="2245047"/>
                <a:ext cx="368330" cy="203698"/>
              </a:xfrm>
              <a:custGeom>
                <a:avLst/>
                <a:gdLst>
                  <a:gd name="connsiteX0" fmla="*/ 295878 w 368330"/>
                  <a:gd name="connsiteY0" fmla="*/ 204072 h 203697"/>
                  <a:gd name="connsiteX1" fmla="*/ 368571 w 368330"/>
                  <a:gd name="connsiteY1" fmla="*/ 125581 h 203697"/>
                  <a:gd name="connsiteX2" fmla="*/ 332602 w 368330"/>
                  <a:gd name="connsiteY2" fmla="*/ 2093 h 203697"/>
                  <a:gd name="connsiteX3" fmla="*/ 2093 w 368330"/>
                  <a:gd name="connsiteY3" fmla="*/ 2093 h 203697"/>
                  <a:gd name="connsiteX4" fmla="*/ 295878 w 368330"/>
                  <a:gd name="connsiteY4" fmla="*/ 204072 h 20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330" h="203697">
                    <a:moveTo>
                      <a:pt x="295878" y="204072"/>
                    </a:moveTo>
                    <a:lnTo>
                      <a:pt x="368571" y="125581"/>
                    </a:lnTo>
                    <a:cubicBezTo>
                      <a:pt x="327507" y="99145"/>
                      <a:pt x="332602" y="20453"/>
                      <a:pt x="332602" y="2093"/>
                    </a:cubicBezTo>
                    <a:lnTo>
                      <a:pt x="2093" y="2093"/>
                    </a:lnTo>
                    <a:cubicBezTo>
                      <a:pt x="25805" y="70270"/>
                      <a:pt x="182650" y="187240"/>
                      <a:pt x="295878" y="204072"/>
                    </a:cubicBezTo>
                    <a:close/>
                  </a:path>
                </a:pathLst>
              </a:custGeom>
              <a:solidFill>
                <a:srgbClr val="FDC88E"/>
              </a:solid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3A55254B-B0E9-4531-A133-D4D531CE9A4A}"/>
                  </a:ext>
                </a:extLst>
              </p:cNvPr>
              <p:cNvSpPr/>
              <p:nvPr/>
            </p:nvSpPr>
            <p:spPr>
              <a:xfrm>
                <a:off x="4802788" y="1804367"/>
                <a:ext cx="516221" cy="535753"/>
              </a:xfrm>
              <a:custGeom>
                <a:avLst/>
                <a:gdLst>
                  <a:gd name="connsiteX0" fmla="*/ 516215 w 516220"/>
                  <a:gd name="connsiteY0" fmla="*/ 204072 h 535753"/>
                  <a:gd name="connsiteX1" fmla="*/ 259154 w 516220"/>
                  <a:gd name="connsiteY1" fmla="*/ 534582 h 535753"/>
                  <a:gd name="connsiteX2" fmla="*/ 2093 w 516220"/>
                  <a:gd name="connsiteY2" fmla="*/ 204072 h 535753"/>
                  <a:gd name="connsiteX3" fmla="*/ 259154 w 516220"/>
                  <a:gd name="connsiteY3" fmla="*/ 2093 h 535753"/>
                  <a:gd name="connsiteX4" fmla="*/ 516215 w 516220"/>
                  <a:gd name="connsiteY4" fmla="*/ 204072 h 535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220" h="535753">
                    <a:moveTo>
                      <a:pt x="516215" y="204072"/>
                    </a:moveTo>
                    <a:cubicBezTo>
                      <a:pt x="516215" y="351114"/>
                      <a:pt x="431547" y="534582"/>
                      <a:pt x="259154" y="534582"/>
                    </a:cubicBezTo>
                    <a:cubicBezTo>
                      <a:pt x="86761" y="534582"/>
                      <a:pt x="2093" y="351114"/>
                      <a:pt x="2093" y="204072"/>
                    </a:cubicBezTo>
                    <a:cubicBezTo>
                      <a:pt x="2093" y="57030"/>
                      <a:pt x="117185" y="2093"/>
                      <a:pt x="259154" y="2093"/>
                    </a:cubicBezTo>
                    <a:cubicBezTo>
                      <a:pt x="401123" y="2093"/>
                      <a:pt x="516215" y="57030"/>
                      <a:pt x="516215" y="204072"/>
                    </a:cubicBezTo>
                    <a:close/>
                  </a:path>
                </a:pathLst>
              </a:custGeom>
              <a:solidFill>
                <a:srgbClr val="FFE1B2"/>
              </a:solid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53C6CCD7-BDFA-49C6-B8A3-19C970C1A9C5}"/>
                  </a:ext>
                </a:extLst>
              </p:cNvPr>
              <p:cNvSpPr/>
              <p:nvPr/>
            </p:nvSpPr>
            <p:spPr>
              <a:xfrm>
                <a:off x="4802788" y="1914537"/>
                <a:ext cx="516221" cy="454832"/>
              </a:xfrm>
              <a:custGeom>
                <a:avLst/>
                <a:gdLst>
                  <a:gd name="connsiteX0" fmla="*/ 510191 w 516220"/>
                  <a:gd name="connsiteY0" fmla="*/ 40332 h 454832"/>
                  <a:gd name="connsiteX1" fmla="*/ 479494 w 516220"/>
                  <a:gd name="connsiteY1" fmla="*/ 2093 h 454832"/>
                  <a:gd name="connsiteX2" fmla="*/ 479494 w 516220"/>
                  <a:gd name="connsiteY2" fmla="*/ 20454 h 454832"/>
                  <a:gd name="connsiteX3" fmla="*/ 424409 w 516220"/>
                  <a:gd name="connsiteY3" fmla="*/ 259154 h 454832"/>
                  <a:gd name="connsiteX4" fmla="*/ 348374 w 516220"/>
                  <a:gd name="connsiteY4" fmla="*/ 267600 h 454832"/>
                  <a:gd name="connsiteX5" fmla="*/ 169934 w 516220"/>
                  <a:gd name="connsiteY5" fmla="*/ 267600 h 454832"/>
                  <a:gd name="connsiteX6" fmla="*/ 93899 w 516220"/>
                  <a:gd name="connsiteY6" fmla="*/ 259154 h 454832"/>
                  <a:gd name="connsiteX7" fmla="*/ 38814 w 516220"/>
                  <a:gd name="connsiteY7" fmla="*/ 20454 h 454832"/>
                  <a:gd name="connsiteX8" fmla="*/ 38814 w 516220"/>
                  <a:gd name="connsiteY8" fmla="*/ 2093 h 454832"/>
                  <a:gd name="connsiteX9" fmla="*/ 8117 w 516220"/>
                  <a:gd name="connsiteY9" fmla="*/ 40332 h 454832"/>
                  <a:gd name="connsiteX10" fmla="*/ 2093 w 516220"/>
                  <a:gd name="connsiteY10" fmla="*/ 94058 h 454832"/>
                  <a:gd name="connsiteX11" fmla="*/ 259154 w 516220"/>
                  <a:gd name="connsiteY11" fmla="*/ 453099 h 454832"/>
                  <a:gd name="connsiteX12" fmla="*/ 516215 w 516220"/>
                  <a:gd name="connsiteY12" fmla="*/ 94058 h 454832"/>
                  <a:gd name="connsiteX13" fmla="*/ 510191 w 516220"/>
                  <a:gd name="connsiteY13" fmla="*/ 40332 h 454832"/>
                  <a:gd name="connsiteX14" fmla="*/ 204066 w 516220"/>
                  <a:gd name="connsiteY14" fmla="*/ 302765 h 454832"/>
                  <a:gd name="connsiteX15" fmla="*/ 314236 w 516220"/>
                  <a:gd name="connsiteY15" fmla="*/ 302765 h 454832"/>
                  <a:gd name="connsiteX16" fmla="*/ 347930 w 516220"/>
                  <a:gd name="connsiteY16" fmla="*/ 324932 h 454832"/>
                  <a:gd name="connsiteX17" fmla="*/ 261177 w 516220"/>
                  <a:gd name="connsiteY17" fmla="*/ 339486 h 454832"/>
                  <a:gd name="connsiteX18" fmla="*/ 171201 w 516220"/>
                  <a:gd name="connsiteY18" fmla="*/ 323400 h 454832"/>
                  <a:gd name="connsiteX19" fmla="*/ 204066 w 516220"/>
                  <a:gd name="connsiteY19" fmla="*/ 302765 h 4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6220" h="454832">
                    <a:moveTo>
                      <a:pt x="510191" y="40332"/>
                    </a:moveTo>
                    <a:cubicBezTo>
                      <a:pt x="495379" y="21472"/>
                      <a:pt x="479494" y="2093"/>
                      <a:pt x="479494" y="2093"/>
                    </a:cubicBezTo>
                    <a:lnTo>
                      <a:pt x="479494" y="20454"/>
                    </a:lnTo>
                    <a:cubicBezTo>
                      <a:pt x="484084" y="186855"/>
                      <a:pt x="424409" y="259154"/>
                      <a:pt x="424409" y="259154"/>
                    </a:cubicBezTo>
                    <a:lnTo>
                      <a:pt x="348374" y="267600"/>
                    </a:lnTo>
                    <a:cubicBezTo>
                      <a:pt x="289075" y="274189"/>
                      <a:pt x="229233" y="274189"/>
                      <a:pt x="169934" y="267600"/>
                    </a:cubicBezTo>
                    <a:lnTo>
                      <a:pt x="93899" y="259154"/>
                    </a:lnTo>
                    <a:cubicBezTo>
                      <a:pt x="93899" y="259154"/>
                      <a:pt x="34224" y="186855"/>
                      <a:pt x="38814" y="20454"/>
                    </a:cubicBezTo>
                    <a:lnTo>
                      <a:pt x="38814" y="2093"/>
                    </a:lnTo>
                    <a:cubicBezTo>
                      <a:pt x="38814" y="2093"/>
                      <a:pt x="22926" y="21469"/>
                      <a:pt x="8117" y="40332"/>
                    </a:cubicBezTo>
                    <a:cubicBezTo>
                      <a:pt x="4258" y="56709"/>
                      <a:pt x="2093" y="74514"/>
                      <a:pt x="2093" y="94058"/>
                    </a:cubicBezTo>
                    <a:cubicBezTo>
                      <a:pt x="2093" y="241100"/>
                      <a:pt x="86761" y="453099"/>
                      <a:pt x="259154" y="453099"/>
                    </a:cubicBezTo>
                    <a:cubicBezTo>
                      <a:pt x="431547" y="453099"/>
                      <a:pt x="516215" y="241100"/>
                      <a:pt x="516215" y="94058"/>
                    </a:cubicBezTo>
                    <a:cubicBezTo>
                      <a:pt x="516215" y="74514"/>
                      <a:pt x="514050" y="56709"/>
                      <a:pt x="510191" y="40332"/>
                    </a:cubicBezTo>
                    <a:close/>
                    <a:moveTo>
                      <a:pt x="204066" y="302765"/>
                    </a:moveTo>
                    <a:lnTo>
                      <a:pt x="314236" y="302765"/>
                    </a:lnTo>
                    <a:cubicBezTo>
                      <a:pt x="329340" y="302765"/>
                      <a:pt x="342291" y="311898"/>
                      <a:pt x="347930" y="324932"/>
                    </a:cubicBezTo>
                    <a:cubicBezTo>
                      <a:pt x="327588" y="333783"/>
                      <a:pt x="296367" y="339486"/>
                      <a:pt x="261177" y="339486"/>
                    </a:cubicBezTo>
                    <a:cubicBezTo>
                      <a:pt x="224020" y="339486"/>
                      <a:pt x="191362" y="333113"/>
                      <a:pt x="171201" y="323400"/>
                    </a:cubicBezTo>
                    <a:cubicBezTo>
                      <a:pt x="177181" y="311223"/>
                      <a:pt x="189584" y="302765"/>
                      <a:pt x="204066" y="302765"/>
                    </a:cubicBezTo>
                    <a:close/>
                  </a:path>
                </a:pathLst>
              </a:custGeom>
              <a:solidFill>
                <a:srgbClr val="A7795E"/>
              </a:solidFill>
              <a:ln w="9525" cap="flat">
                <a:noFill/>
                <a:prstDash val="solid"/>
                <a:miter/>
              </a:ln>
            </p:spPr>
            <p:txBody>
              <a:bodyPr rtlCol="0" anchor="ctr"/>
              <a:lstStyle/>
              <a:p>
                <a:endParaRPr lang="en-GB"/>
              </a:p>
            </p:txBody>
          </p:sp>
          <p:sp>
            <p:nvSpPr>
              <p:cNvPr id="18" name="Vrije vorm: vorm 17">
                <a:extLst>
                  <a:ext uri="{FF2B5EF4-FFF2-40B4-BE49-F238E27FC236}">
                    <a16:creationId xmlns:a16="http://schemas.microsoft.com/office/drawing/2014/main" id="{7554B2CF-FC0E-457E-82D5-259B3BC9D678}"/>
                  </a:ext>
                </a:extLst>
              </p:cNvPr>
              <p:cNvSpPr/>
              <p:nvPr/>
            </p:nvSpPr>
            <p:spPr>
              <a:xfrm>
                <a:off x="4792458" y="1924884"/>
                <a:ext cx="66969" cy="159052"/>
              </a:xfrm>
              <a:custGeom>
                <a:avLst/>
                <a:gdLst>
                  <a:gd name="connsiteX0" fmla="*/ 67505 w 66969"/>
                  <a:gd name="connsiteY0" fmla="*/ 35109 h 159051"/>
                  <a:gd name="connsiteX1" fmla="*/ 49144 w 66969"/>
                  <a:gd name="connsiteY1" fmla="*/ 157001 h 159051"/>
                  <a:gd name="connsiteX2" fmla="*/ 12420 w 66969"/>
                  <a:gd name="connsiteY2" fmla="*/ 136684 h 159051"/>
                  <a:gd name="connsiteX3" fmla="*/ 2093 w 66969"/>
                  <a:gd name="connsiteY3" fmla="*/ 2093 h 159051"/>
                  <a:gd name="connsiteX4" fmla="*/ 67505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67505" y="35109"/>
                    </a:moveTo>
                    <a:cubicBezTo>
                      <a:pt x="59854" y="57116"/>
                      <a:pt x="49144" y="157001"/>
                      <a:pt x="49144" y="157001"/>
                    </a:cubicBezTo>
                    <a:lnTo>
                      <a:pt x="12420" y="136684"/>
                    </a:lnTo>
                    <a:lnTo>
                      <a:pt x="2093" y="2093"/>
                    </a:lnTo>
                    <a:lnTo>
                      <a:pt x="67505" y="35109"/>
                    </a:lnTo>
                    <a:close/>
                  </a:path>
                </a:pathLst>
              </a:custGeom>
              <a:solidFill>
                <a:srgbClr val="543D38"/>
              </a:solid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F79BE743-8C8A-483A-A66A-64BD57A21677}"/>
                  </a:ext>
                </a:extLst>
              </p:cNvPr>
              <p:cNvSpPr/>
              <p:nvPr/>
            </p:nvSpPr>
            <p:spPr>
              <a:xfrm>
                <a:off x="5261825" y="1924884"/>
                <a:ext cx="66969" cy="159052"/>
              </a:xfrm>
              <a:custGeom>
                <a:avLst/>
                <a:gdLst>
                  <a:gd name="connsiteX0" fmla="*/ 2093 w 66969"/>
                  <a:gd name="connsiteY0" fmla="*/ 35109 h 159051"/>
                  <a:gd name="connsiteX1" fmla="*/ 20453 w 66969"/>
                  <a:gd name="connsiteY1" fmla="*/ 157001 h 159051"/>
                  <a:gd name="connsiteX2" fmla="*/ 57178 w 66969"/>
                  <a:gd name="connsiteY2" fmla="*/ 136684 h 159051"/>
                  <a:gd name="connsiteX3" fmla="*/ 67505 w 66969"/>
                  <a:gd name="connsiteY3" fmla="*/ 2093 h 159051"/>
                  <a:gd name="connsiteX4" fmla="*/ 2093 w 66969"/>
                  <a:gd name="connsiteY4" fmla="*/ 35109 h 1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9" h="159051">
                    <a:moveTo>
                      <a:pt x="2093" y="35109"/>
                    </a:moveTo>
                    <a:cubicBezTo>
                      <a:pt x="9744" y="57116"/>
                      <a:pt x="20453" y="157001"/>
                      <a:pt x="20453" y="157001"/>
                    </a:cubicBezTo>
                    <a:lnTo>
                      <a:pt x="57178" y="136684"/>
                    </a:lnTo>
                    <a:lnTo>
                      <a:pt x="67505" y="2093"/>
                    </a:lnTo>
                    <a:lnTo>
                      <a:pt x="2093" y="35109"/>
                    </a:lnTo>
                    <a:close/>
                  </a:path>
                </a:pathLst>
              </a:custGeom>
              <a:solidFill>
                <a:srgbClr val="543D38"/>
              </a:solidFill>
              <a:ln w="9525" cap="flat">
                <a:noFill/>
                <a:prstDash val="solid"/>
                <a:miter/>
              </a:ln>
            </p:spPr>
            <p:txBody>
              <a:bodyPr rtlCol="0" anchor="ctr"/>
              <a:lstStyle/>
              <a:p>
                <a:endParaRPr lang="en-GB"/>
              </a:p>
            </p:txBody>
          </p:sp>
          <p:sp>
            <p:nvSpPr>
              <p:cNvPr id="20" name="Vrije vorm: vorm 19">
                <a:extLst>
                  <a:ext uri="{FF2B5EF4-FFF2-40B4-BE49-F238E27FC236}">
                    <a16:creationId xmlns:a16="http://schemas.microsoft.com/office/drawing/2014/main" id="{DA29E68B-A836-4401-B38D-AA95FD45AC28}"/>
                  </a:ext>
                </a:extLst>
              </p:cNvPr>
              <p:cNvSpPr/>
              <p:nvPr/>
            </p:nvSpPr>
            <p:spPr>
              <a:xfrm>
                <a:off x="4582445" y="2353665"/>
                <a:ext cx="957101" cy="371121"/>
              </a:xfrm>
              <a:custGeom>
                <a:avLst/>
                <a:gdLst>
                  <a:gd name="connsiteX0" fmla="*/ 901813 w 957101"/>
                  <a:gd name="connsiteY0" fmla="*/ 370878 h 371120"/>
                  <a:gd name="connsiteX1" fmla="*/ 956897 w 957101"/>
                  <a:gd name="connsiteY1" fmla="*/ 315793 h 371120"/>
                  <a:gd name="connsiteX2" fmla="*/ 956897 w 957101"/>
                  <a:gd name="connsiteY2" fmla="*/ 230514 h 371120"/>
                  <a:gd name="connsiteX3" fmla="*/ 816993 w 957101"/>
                  <a:gd name="connsiteY3" fmla="*/ 38851 h 371120"/>
                  <a:gd name="connsiteX4" fmla="*/ 702119 w 957101"/>
                  <a:gd name="connsiteY4" fmla="*/ 2093 h 371120"/>
                  <a:gd name="connsiteX5" fmla="*/ 479497 w 957101"/>
                  <a:gd name="connsiteY5" fmla="*/ 113817 h 371120"/>
                  <a:gd name="connsiteX6" fmla="*/ 256874 w 957101"/>
                  <a:gd name="connsiteY6" fmla="*/ 2093 h 371120"/>
                  <a:gd name="connsiteX7" fmla="*/ 141997 w 957101"/>
                  <a:gd name="connsiteY7" fmla="*/ 38851 h 371120"/>
                  <a:gd name="connsiteX8" fmla="*/ 2093 w 957101"/>
                  <a:gd name="connsiteY8" fmla="*/ 230514 h 371120"/>
                  <a:gd name="connsiteX9" fmla="*/ 2093 w 957101"/>
                  <a:gd name="connsiteY9" fmla="*/ 315793 h 371120"/>
                  <a:gd name="connsiteX10" fmla="*/ 57178 w 957101"/>
                  <a:gd name="connsiteY10" fmla="*/ 370878 h 371120"/>
                  <a:gd name="connsiteX11" fmla="*/ 901813 w 957101"/>
                  <a:gd name="connsiteY11" fmla="*/ 370878 h 3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101" h="371120">
                    <a:moveTo>
                      <a:pt x="901813" y="370878"/>
                    </a:moveTo>
                    <a:cubicBezTo>
                      <a:pt x="932236" y="370878"/>
                      <a:pt x="956897" y="346217"/>
                      <a:pt x="956897" y="315793"/>
                    </a:cubicBezTo>
                    <a:lnTo>
                      <a:pt x="956897" y="230514"/>
                    </a:lnTo>
                    <a:cubicBezTo>
                      <a:pt x="956897" y="149721"/>
                      <a:pt x="893941" y="63470"/>
                      <a:pt x="816993" y="38851"/>
                    </a:cubicBezTo>
                    <a:lnTo>
                      <a:pt x="702119" y="2093"/>
                    </a:lnTo>
                    <a:cubicBezTo>
                      <a:pt x="640315" y="49351"/>
                      <a:pt x="551991" y="113817"/>
                      <a:pt x="479497" y="113817"/>
                    </a:cubicBezTo>
                    <a:cubicBezTo>
                      <a:pt x="407002" y="113817"/>
                      <a:pt x="318678" y="49351"/>
                      <a:pt x="256874" y="2093"/>
                    </a:cubicBezTo>
                    <a:lnTo>
                      <a:pt x="141997" y="38851"/>
                    </a:lnTo>
                    <a:cubicBezTo>
                      <a:pt x="65049" y="63470"/>
                      <a:pt x="2093" y="149721"/>
                      <a:pt x="2093" y="230514"/>
                    </a:cubicBezTo>
                    <a:lnTo>
                      <a:pt x="2093" y="315793"/>
                    </a:lnTo>
                    <a:cubicBezTo>
                      <a:pt x="2093" y="346217"/>
                      <a:pt x="26754" y="370878"/>
                      <a:pt x="57178" y="370878"/>
                    </a:cubicBezTo>
                    <a:lnTo>
                      <a:pt x="901813" y="370878"/>
                    </a:lnTo>
                    <a:close/>
                  </a:path>
                </a:pathLst>
              </a:custGeom>
              <a:solidFill>
                <a:srgbClr val="E4EBF0"/>
              </a:solidFill>
              <a:ln w="9525" cap="flat">
                <a:noFill/>
                <a:prstDash val="solid"/>
                <a:miter/>
              </a:ln>
            </p:spPr>
            <p:txBody>
              <a:bodyPr rtlCol="0" anchor="ctr"/>
              <a:lstStyle/>
              <a:p>
                <a:endParaRPr lang="en-GB"/>
              </a:p>
            </p:txBody>
          </p:sp>
          <p:sp>
            <p:nvSpPr>
              <p:cNvPr id="21" name="Vrije vorm: vorm 20">
                <a:extLst>
                  <a:ext uri="{FF2B5EF4-FFF2-40B4-BE49-F238E27FC236}">
                    <a16:creationId xmlns:a16="http://schemas.microsoft.com/office/drawing/2014/main" id="{A4625374-C442-4974-AEF9-D6CD872AED70}"/>
                  </a:ext>
                </a:extLst>
              </p:cNvPr>
              <p:cNvSpPr/>
              <p:nvPr/>
            </p:nvSpPr>
            <p:spPr>
              <a:xfrm>
                <a:off x="5023125" y="2465387"/>
                <a:ext cx="75340" cy="75340"/>
              </a:xfrm>
              <a:custGeom>
                <a:avLst/>
                <a:gdLst>
                  <a:gd name="connsiteX0" fmla="*/ 75538 w 75340"/>
                  <a:gd name="connsiteY0" fmla="*/ 57178 h 75340"/>
                  <a:gd name="connsiteX1" fmla="*/ 57178 w 75340"/>
                  <a:gd name="connsiteY1" fmla="*/ 75538 h 75340"/>
                  <a:gd name="connsiteX2" fmla="*/ 20454 w 75340"/>
                  <a:gd name="connsiteY2" fmla="*/ 75538 h 75340"/>
                  <a:gd name="connsiteX3" fmla="*/ 2093 w 75340"/>
                  <a:gd name="connsiteY3" fmla="*/ 57178 h 75340"/>
                  <a:gd name="connsiteX4" fmla="*/ 2093 w 75340"/>
                  <a:gd name="connsiteY4" fmla="*/ 20454 h 75340"/>
                  <a:gd name="connsiteX5" fmla="*/ 20454 w 75340"/>
                  <a:gd name="connsiteY5" fmla="*/ 2093 h 75340"/>
                  <a:gd name="connsiteX6" fmla="*/ 57178 w 75340"/>
                  <a:gd name="connsiteY6" fmla="*/ 2093 h 75340"/>
                  <a:gd name="connsiteX7" fmla="*/ 75538 w 75340"/>
                  <a:gd name="connsiteY7" fmla="*/ 20454 h 75340"/>
                  <a:gd name="connsiteX8" fmla="*/ 75538 w 75340"/>
                  <a:gd name="connsiteY8" fmla="*/ 57178 h 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40" h="75340">
                    <a:moveTo>
                      <a:pt x="75538" y="57178"/>
                    </a:moveTo>
                    <a:cubicBezTo>
                      <a:pt x="75538" y="67276"/>
                      <a:pt x="67276" y="75538"/>
                      <a:pt x="57178" y="75538"/>
                    </a:cubicBezTo>
                    <a:lnTo>
                      <a:pt x="20454" y="75538"/>
                    </a:lnTo>
                    <a:cubicBezTo>
                      <a:pt x="10355" y="75538"/>
                      <a:pt x="2093" y="67276"/>
                      <a:pt x="2093" y="57178"/>
                    </a:cubicBezTo>
                    <a:lnTo>
                      <a:pt x="2093" y="20454"/>
                    </a:lnTo>
                    <a:cubicBezTo>
                      <a:pt x="2093" y="10355"/>
                      <a:pt x="10355" y="2093"/>
                      <a:pt x="20454" y="2093"/>
                    </a:cubicBezTo>
                    <a:lnTo>
                      <a:pt x="57178" y="2093"/>
                    </a:lnTo>
                    <a:cubicBezTo>
                      <a:pt x="67276" y="2093"/>
                      <a:pt x="75538" y="10355"/>
                      <a:pt x="75538" y="20454"/>
                    </a:cubicBezTo>
                    <a:lnTo>
                      <a:pt x="75538" y="57178"/>
                    </a:lnTo>
                    <a:close/>
                  </a:path>
                </a:pathLst>
              </a:custGeom>
              <a:solidFill>
                <a:srgbClr val="545465"/>
              </a:solidFill>
              <a:ln w="9525" cap="flat">
                <a:noFill/>
                <a:prstDash val="solid"/>
                <a:miter/>
              </a:ln>
            </p:spPr>
            <p:txBody>
              <a:bodyPr rtlCol="0" anchor="ctr"/>
              <a:lstStyle/>
              <a:p>
                <a:endParaRPr lang="en-GB"/>
              </a:p>
            </p:txBody>
          </p:sp>
          <p:sp>
            <p:nvSpPr>
              <p:cNvPr id="22" name="Vrije vorm: vorm 21">
                <a:extLst>
                  <a:ext uri="{FF2B5EF4-FFF2-40B4-BE49-F238E27FC236}">
                    <a16:creationId xmlns:a16="http://schemas.microsoft.com/office/drawing/2014/main" id="{C033BCAB-7B25-417E-8A5E-BC3255F6738B}"/>
                  </a:ext>
                </a:extLst>
              </p:cNvPr>
              <p:cNvSpPr/>
              <p:nvPr/>
            </p:nvSpPr>
            <p:spPr>
              <a:xfrm>
                <a:off x="5041485" y="2612281"/>
                <a:ext cx="39065" cy="39065"/>
              </a:xfrm>
              <a:custGeom>
                <a:avLst/>
                <a:gdLst>
                  <a:gd name="connsiteX0" fmla="*/ 38814 w 39065"/>
                  <a:gd name="connsiteY0" fmla="*/ 20454 h 39065"/>
                  <a:gd name="connsiteX1" fmla="*/ 20453 w 39065"/>
                  <a:gd name="connsiteY1" fmla="*/ 38814 h 39065"/>
                  <a:gd name="connsiteX2" fmla="*/ 2093 w 39065"/>
                  <a:gd name="connsiteY2" fmla="*/ 20454 h 39065"/>
                  <a:gd name="connsiteX3" fmla="*/ 20453 w 39065"/>
                  <a:gd name="connsiteY3" fmla="*/ 2093 h 39065"/>
                  <a:gd name="connsiteX4" fmla="*/ 38814 w 39065"/>
                  <a:gd name="connsiteY4" fmla="*/ 20454 h 3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65" h="39065">
                    <a:moveTo>
                      <a:pt x="38814" y="20454"/>
                    </a:moveTo>
                    <a:cubicBezTo>
                      <a:pt x="38814" y="30594"/>
                      <a:pt x="30594" y="38814"/>
                      <a:pt x="20453" y="38814"/>
                    </a:cubicBezTo>
                    <a:cubicBezTo>
                      <a:pt x="10313" y="38814"/>
                      <a:pt x="2093" y="30594"/>
                      <a:pt x="2093" y="20454"/>
                    </a:cubicBezTo>
                    <a:cubicBezTo>
                      <a:pt x="2093" y="10313"/>
                      <a:pt x="10313" y="2093"/>
                      <a:pt x="20453" y="2093"/>
                    </a:cubicBezTo>
                    <a:cubicBezTo>
                      <a:pt x="30594" y="2093"/>
                      <a:pt x="38814" y="10313"/>
                      <a:pt x="38814" y="20454"/>
                    </a:cubicBezTo>
                    <a:close/>
                  </a:path>
                </a:pathLst>
              </a:custGeom>
              <a:solidFill>
                <a:srgbClr val="D0D7DC"/>
              </a:solidFill>
              <a:ln w="9525"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549E57E2-E13D-409D-8A22-DA9ED5AD691B}"/>
                  </a:ext>
                </a:extLst>
              </p:cNvPr>
              <p:cNvSpPr/>
              <p:nvPr/>
            </p:nvSpPr>
            <p:spPr>
              <a:xfrm>
                <a:off x="4821146" y="2307071"/>
                <a:ext cx="242763" cy="242763"/>
              </a:xfrm>
              <a:custGeom>
                <a:avLst/>
                <a:gdLst>
                  <a:gd name="connsiteX0" fmla="*/ 240793 w 242763"/>
                  <a:gd name="connsiteY0" fmla="*/ 160409 h 242763"/>
                  <a:gd name="connsiteX1" fmla="*/ 164181 w 242763"/>
                  <a:gd name="connsiteY1" fmla="*/ 237021 h 242763"/>
                  <a:gd name="connsiteX2" fmla="*/ 136346 w 242763"/>
                  <a:gd name="connsiteY2" fmla="*/ 234837 h 242763"/>
                  <a:gd name="connsiteX3" fmla="*/ 2093 w 242763"/>
                  <a:gd name="connsiteY3" fmla="*/ 50236 h 242763"/>
                  <a:gd name="connsiteX4" fmla="*/ 44858 w 242763"/>
                  <a:gd name="connsiteY4" fmla="*/ 7471 h 242763"/>
                  <a:gd name="connsiteX5" fmla="*/ 70125 w 242763"/>
                  <a:gd name="connsiteY5" fmla="*/ 6807 h 242763"/>
                  <a:gd name="connsiteX6" fmla="*/ 2407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40793" y="160409"/>
                    </a:moveTo>
                    <a:lnTo>
                      <a:pt x="164181" y="237021"/>
                    </a:lnTo>
                    <a:cubicBezTo>
                      <a:pt x="156203" y="244999"/>
                      <a:pt x="142985" y="243961"/>
                      <a:pt x="136346" y="234837"/>
                    </a:cubicBezTo>
                    <a:lnTo>
                      <a:pt x="2093" y="50236"/>
                    </a:lnTo>
                    <a:lnTo>
                      <a:pt x="44858" y="7471"/>
                    </a:lnTo>
                    <a:cubicBezTo>
                      <a:pt x="51764" y="564"/>
                      <a:pt x="62867" y="274"/>
                      <a:pt x="70125" y="6807"/>
                    </a:cubicBezTo>
                    <a:lnTo>
                      <a:pt x="240793" y="160409"/>
                    </a:lnTo>
                    <a:close/>
                  </a:path>
                </a:pathLst>
              </a:custGeom>
              <a:solidFill>
                <a:srgbClr val="D0D7DC"/>
              </a:solidFill>
              <a:ln w="9525"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DDAA6C5D-52B4-4A37-9246-DE8AB237E8C2}"/>
                  </a:ext>
                </a:extLst>
              </p:cNvPr>
              <p:cNvSpPr/>
              <p:nvPr/>
            </p:nvSpPr>
            <p:spPr>
              <a:xfrm>
                <a:off x="5059846" y="2307071"/>
                <a:ext cx="242763" cy="242763"/>
              </a:xfrm>
              <a:custGeom>
                <a:avLst/>
                <a:gdLst>
                  <a:gd name="connsiteX0" fmla="*/ 2093 w 242763"/>
                  <a:gd name="connsiteY0" fmla="*/ 160409 h 242763"/>
                  <a:gd name="connsiteX1" fmla="*/ 78706 w 242763"/>
                  <a:gd name="connsiteY1" fmla="*/ 237021 h 242763"/>
                  <a:gd name="connsiteX2" fmla="*/ 106540 w 242763"/>
                  <a:gd name="connsiteY2" fmla="*/ 234837 h 242763"/>
                  <a:gd name="connsiteX3" fmla="*/ 240793 w 242763"/>
                  <a:gd name="connsiteY3" fmla="*/ 50236 h 242763"/>
                  <a:gd name="connsiteX4" fmla="*/ 198028 w 242763"/>
                  <a:gd name="connsiteY4" fmla="*/ 7471 h 242763"/>
                  <a:gd name="connsiteX5" fmla="*/ 172761 w 242763"/>
                  <a:gd name="connsiteY5" fmla="*/ 6807 h 242763"/>
                  <a:gd name="connsiteX6" fmla="*/ 2093 w 242763"/>
                  <a:gd name="connsiteY6" fmla="*/ 160409 h 24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763" h="242763">
                    <a:moveTo>
                      <a:pt x="2093" y="160409"/>
                    </a:moveTo>
                    <a:lnTo>
                      <a:pt x="78706" y="237021"/>
                    </a:lnTo>
                    <a:cubicBezTo>
                      <a:pt x="86683" y="244999"/>
                      <a:pt x="99901" y="243961"/>
                      <a:pt x="106540" y="234837"/>
                    </a:cubicBezTo>
                    <a:lnTo>
                      <a:pt x="240793" y="50236"/>
                    </a:lnTo>
                    <a:lnTo>
                      <a:pt x="198028" y="7471"/>
                    </a:lnTo>
                    <a:cubicBezTo>
                      <a:pt x="191122" y="564"/>
                      <a:pt x="180019" y="274"/>
                      <a:pt x="172761" y="6807"/>
                    </a:cubicBezTo>
                    <a:lnTo>
                      <a:pt x="2093" y="160409"/>
                    </a:lnTo>
                    <a:close/>
                  </a:path>
                </a:pathLst>
              </a:custGeom>
              <a:solidFill>
                <a:srgbClr val="D0D7DC"/>
              </a:solidFill>
              <a:ln w="9525"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29F15FEE-528A-4FF7-8C37-EEDA10C30CD0}"/>
                  </a:ext>
                </a:extLst>
              </p:cNvPr>
              <p:cNvSpPr/>
              <p:nvPr/>
            </p:nvSpPr>
            <p:spPr>
              <a:xfrm>
                <a:off x="5023125" y="2528505"/>
                <a:ext cx="75340" cy="198117"/>
              </a:xfrm>
              <a:custGeom>
                <a:avLst/>
                <a:gdLst>
                  <a:gd name="connsiteX0" fmla="*/ 64042 w 75340"/>
                  <a:gd name="connsiteY0" fmla="*/ 2093 h 198117"/>
                  <a:gd name="connsiteX1" fmla="*/ 38814 w 75340"/>
                  <a:gd name="connsiteY1" fmla="*/ 12420 h 198117"/>
                  <a:gd name="connsiteX2" fmla="*/ 13589 w 75340"/>
                  <a:gd name="connsiteY2" fmla="*/ 2093 h 198117"/>
                  <a:gd name="connsiteX3" fmla="*/ 2093 w 75340"/>
                  <a:gd name="connsiteY3" fmla="*/ 196038 h 198117"/>
                  <a:gd name="connsiteX4" fmla="*/ 38814 w 75340"/>
                  <a:gd name="connsiteY4" fmla="*/ 196038 h 198117"/>
                  <a:gd name="connsiteX5" fmla="*/ 75538 w 75340"/>
                  <a:gd name="connsiteY5" fmla="*/ 196038 h 1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0" h="198117">
                    <a:moveTo>
                      <a:pt x="64042" y="2093"/>
                    </a:moveTo>
                    <a:lnTo>
                      <a:pt x="38814" y="12420"/>
                    </a:lnTo>
                    <a:lnTo>
                      <a:pt x="13589" y="2093"/>
                    </a:lnTo>
                    <a:lnTo>
                      <a:pt x="2093" y="196038"/>
                    </a:lnTo>
                    <a:lnTo>
                      <a:pt x="38814" y="196038"/>
                    </a:lnTo>
                    <a:lnTo>
                      <a:pt x="75538" y="196038"/>
                    </a:lnTo>
                    <a:close/>
                  </a:path>
                </a:pathLst>
              </a:custGeom>
              <a:solidFill>
                <a:srgbClr val="545465"/>
              </a:solidFill>
              <a:ln w="9525"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71759032-1E6A-4711-9691-66268A60D794}"/>
                  </a:ext>
                </a:extLst>
              </p:cNvPr>
              <p:cNvSpPr/>
              <p:nvPr/>
            </p:nvSpPr>
            <p:spPr>
              <a:xfrm>
                <a:off x="5298547" y="2355217"/>
                <a:ext cx="186956" cy="111615"/>
              </a:xfrm>
              <a:custGeom>
                <a:avLst/>
                <a:gdLst>
                  <a:gd name="connsiteX0" fmla="*/ 2093 w 186955"/>
                  <a:gd name="connsiteY0" fmla="*/ 2093 h 111615"/>
                  <a:gd name="connsiteX1" fmla="*/ 185711 w 186955"/>
                  <a:gd name="connsiteY1" fmla="*/ 57178 h 111615"/>
                  <a:gd name="connsiteX2" fmla="*/ 167348 w 186955"/>
                  <a:gd name="connsiteY2" fmla="*/ 112263 h 111615"/>
                  <a:gd name="connsiteX3" fmla="*/ 38817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2093" y="2093"/>
                    </a:moveTo>
                    <a:lnTo>
                      <a:pt x="185711" y="57178"/>
                    </a:lnTo>
                    <a:lnTo>
                      <a:pt x="167348" y="112263"/>
                    </a:lnTo>
                    <a:lnTo>
                      <a:pt x="38817" y="75538"/>
                    </a:lnTo>
                    <a:close/>
                  </a:path>
                </a:pathLst>
              </a:custGeom>
              <a:solidFill>
                <a:srgbClr val="393950"/>
              </a:solid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9D33CA1B-68E0-4585-8709-29D01F35FF10}"/>
                  </a:ext>
                </a:extLst>
              </p:cNvPr>
              <p:cNvSpPr/>
              <p:nvPr/>
            </p:nvSpPr>
            <p:spPr>
              <a:xfrm>
                <a:off x="5423458" y="2398250"/>
                <a:ext cx="39065" cy="64179"/>
              </a:xfrm>
              <a:custGeom>
                <a:avLst/>
                <a:gdLst>
                  <a:gd name="connsiteX0" fmla="*/ 38217 w 39065"/>
                  <a:gd name="connsiteY0" fmla="*/ 7369 h 64178"/>
                  <a:gd name="connsiteX1" fmla="*/ 20629 w 39065"/>
                  <a:gd name="connsiteY1" fmla="*/ 2093 h 64178"/>
                  <a:gd name="connsiteX2" fmla="*/ 2093 w 39065"/>
                  <a:gd name="connsiteY2" fmla="*/ 57702 h 64178"/>
                  <a:gd name="connsiteX3" fmla="*/ 19756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38217" y="7369"/>
                    </a:moveTo>
                    <a:lnTo>
                      <a:pt x="20629" y="2093"/>
                    </a:lnTo>
                    <a:lnTo>
                      <a:pt x="2093" y="57702"/>
                    </a:lnTo>
                    <a:lnTo>
                      <a:pt x="19756" y="62750"/>
                    </a:lnTo>
                    <a:close/>
                  </a:path>
                </a:pathLst>
              </a:custGeom>
              <a:solidFill>
                <a:srgbClr val="FFD267"/>
              </a:solid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7C48A8FB-6EBE-4DB0-B211-24A0CF98ECFE}"/>
                  </a:ext>
                </a:extLst>
              </p:cNvPr>
              <p:cNvSpPr/>
              <p:nvPr/>
            </p:nvSpPr>
            <p:spPr>
              <a:xfrm>
                <a:off x="5392144" y="2388900"/>
                <a:ext cx="39065" cy="64179"/>
              </a:xfrm>
              <a:custGeom>
                <a:avLst/>
                <a:gdLst>
                  <a:gd name="connsiteX0" fmla="*/ 38357 w 39065"/>
                  <a:gd name="connsiteY0" fmla="*/ 7369 h 64178"/>
                  <a:gd name="connsiteX1" fmla="*/ 20766 w 39065"/>
                  <a:gd name="connsiteY1" fmla="*/ 2093 h 64178"/>
                  <a:gd name="connsiteX2" fmla="*/ 2093 w 39065"/>
                  <a:gd name="connsiteY2" fmla="*/ 58107 h 64178"/>
                  <a:gd name="connsiteX3" fmla="*/ 19759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38357" y="7369"/>
                    </a:moveTo>
                    <a:lnTo>
                      <a:pt x="20766" y="2093"/>
                    </a:lnTo>
                    <a:lnTo>
                      <a:pt x="2093" y="58107"/>
                    </a:lnTo>
                    <a:lnTo>
                      <a:pt x="19759" y="63155"/>
                    </a:lnTo>
                    <a:close/>
                  </a:path>
                </a:pathLst>
              </a:custGeom>
              <a:solidFill>
                <a:srgbClr val="FFD267"/>
              </a:solid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EEA865E3-A49B-4DC8-A93A-6888BDD30CCB}"/>
                  </a:ext>
                </a:extLst>
              </p:cNvPr>
              <p:cNvSpPr/>
              <p:nvPr/>
            </p:nvSpPr>
            <p:spPr>
              <a:xfrm>
                <a:off x="4637404" y="2355217"/>
                <a:ext cx="186956" cy="111615"/>
              </a:xfrm>
              <a:custGeom>
                <a:avLst/>
                <a:gdLst>
                  <a:gd name="connsiteX0" fmla="*/ 185708 w 186955"/>
                  <a:gd name="connsiteY0" fmla="*/ 2093 h 111615"/>
                  <a:gd name="connsiteX1" fmla="*/ 2093 w 186955"/>
                  <a:gd name="connsiteY1" fmla="*/ 57178 h 111615"/>
                  <a:gd name="connsiteX2" fmla="*/ 20454 w 186955"/>
                  <a:gd name="connsiteY2" fmla="*/ 112263 h 111615"/>
                  <a:gd name="connsiteX3" fmla="*/ 148984 w 186955"/>
                  <a:gd name="connsiteY3" fmla="*/ 75538 h 111615"/>
                </a:gdLst>
                <a:ahLst/>
                <a:cxnLst>
                  <a:cxn ang="0">
                    <a:pos x="connsiteX0" y="connsiteY0"/>
                  </a:cxn>
                  <a:cxn ang="0">
                    <a:pos x="connsiteX1" y="connsiteY1"/>
                  </a:cxn>
                  <a:cxn ang="0">
                    <a:pos x="connsiteX2" y="connsiteY2"/>
                  </a:cxn>
                  <a:cxn ang="0">
                    <a:pos x="connsiteX3" y="connsiteY3"/>
                  </a:cxn>
                </a:cxnLst>
                <a:rect l="l" t="t" r="r" b="b"/>
                <a:pathLst>
                  <a:path w="186955" h="111615">
                    <a:moveTo>
                      <a:pt x="185708" y="2093"/>
                    </a:moveTo>
                    <a:lnTo>
                      <a:pt x="2093" y="57178"/>
                    </a:lnTo>
                    <a:lnTo>
                      <a:pt x="20454" y="112263"/>
                    </a:lnTo>
                    <a:lnTo>
                      <a:pt x="148984" y="75538"/>
                    </a:lnTo>
                    <a:close/>
                  </a:path>
                </a:pathLst>
              </a:custGeom>
              <a:solidFill>
                <a:srgbClr val="393950"/>
              </a:solid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A03A6926-3B0D-4E0F-8DE8-E58152FEF39A}"/>
                  </a:ext>
                </a:extLst>
              </p:cNvPr>
              <p:cNvSpPr/>
              <p:nvPr/>
            </p:nvSpPr>
            <p:spPr>
              <a:xfrm>
                <a:off x="4659984" y="2398250"/>
                <a:ext cx="39065" cy="64179"/>
              </a:xfrm>
              <a:custGeom>
                <a:avLst/>
                <a:gdLst>
                  <a:gd name="connsiteX0" fmla="*/ 2093 w 39065"/>
                  <a:gd name="connsiteY0" fmla="*/ 7369 h 64178"/>
                  <a:gd name="connsiteX1" fmla="*/ 19681 w 39065"/>
                  <a:gd name="connsiteY1" fmla="*/ 2093 h 64178"/>
                  <a:gd name="connsiteX2" fmla="*/ 38220 w 39065"/>
                  <a:gd name="connsiteY2" fmla="*/ 57702 h 64178"/>
                  <a:gd name="connsiteX3" fmla="*/ 20554 w 39065"/>
                  <a:gd name="connsiteY3" fmla="*/ 62750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220" y="57702"/>
                    </a:lnTo>
                    <a:lnTo>
                      <a:pt x="20554" y="62750"/>
                    </a:lnTo>
                    <a:close/>
                  </a:path>
                </a:pathLst>
              </a:custGeom>
              <a:solidFill>
                <a:srgbClr val="FFD267"/>
              </a:solid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99481D2C-35B6-4386-A73D-2714A363157C}"/>
                  </a:ext>
                </a:extLst>
              </p:cNvPr>
              <p:cNvSpPr/>
              <p:nvPr/>
            </p:nvSpPr>
            <p:spPr>
              <a:xfrm>
                <a:off x="4691161" y="2388900"/>
                <a:ext cx="39065" cy="64179"/>
              </a:xfrm>
              <a:custGeom>
                <a:avLst/>
                <a:gdLst>
                  <a:gd name="connsiteX0" fmla="*/ 2093 w 39065"/>
                  <a:gd name="connsiteY0" fmla="*/ 7369 h 64178"/>
                  <a:gd name="connsiteX1" fmla="*/ 19681 w 39065"/>
                  <a:gd name="connsiteY1" fmla="*/ 2093 h 64178"/>
                  <a:gd name="connsiteX2" fmla="*/ 38354 w 39065"/>
                  <a:gd name="connsiteY2" fmla="*/ 58107 h 64178"/>
                  <a:gd name="connsiteX3" fmla="*/ 20688 w 39065"/>
                  <a:gd name="connsiteY3" fmla="*/ 63155 h 64178"/>
                </a:gdLst>
                <a:ahLst/>
                <a:cxnLst>
                  <a:cxn ang="0">
                    <a:pos x="connsiteX0" y="connsiteY0"/>
                  </a:cxn>
                  <a:cxn ang="0">
                    <a:pos x="connsiteX1" y="connsiteY1"/>
                  </a:cxn>
                  <a:cxn ang="0">
                    <a:pos x="connsiteX2" y="connsiteY2"/>
                  </a:cxn>
                  <a:cxn ang="0">
                    <a:pos x="connsiteX3" y="connsiteY3"/>
                  </a:cxn>
                </a:cxnLst>
                <a:rect l="l" t="t" r="r" b="b"/>
                <a:pathLst>
                  <a:path w="39065" h="64178">
                    <a:moveTo>
                      <a:pt x="2093" y="7369"/>
                    </a:moveTo>
                    <a:lnTo>
                      <a:pt x="19681" y="2093"/>
                    </a:lnTo>
                    <a:lnTo>
                      <a:pt x="38354" y="58107"/>
                    </a:lnTo>
                    <a:lnTo>
                      <a:pt x="20688" y="63155"/>
                    </a:lnTo>
                    <a:close/>
                  </a:path>
                </a:pathLst>
              </a:custGeom>
              <a:solidFill>
                <a:srgbClr val="FFD267"/>
              </a:solid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F64C3CA0-9FD8-4985-ADD8-B020B71512FB}"/>
                  </a:ext>
                </a:extLst>
              </p:cNvPr>
              <p:cNvSpPr/>
              <p:nvPr/>
            </p:nvSpPr>
            <p:spPr>
              <a:xfrm>
                <a:off x="4692618" y="1547306"/>
                <a:ext cx="736661" cy="371121"/>
              </a:xfrm>
              <a:custGeom>
                <a:avLst/>
                <a:gdLst>
                  <a:gd name="connsiteX0" fmla="*/ 736555 w 736660"/>
                  <a:gd name="connsiteY0" fmla="*/ 240793 h 371120"/>
                  <a:gd name="connsiteX1" fmla="*/ 369324 w 736660"/>
                  <a:gd name="connsiteY1" fmla="*/ 369324 h 371120"/>
                  <a:gd name="connsiteX2" fmla="*/ 2093 w 736660"/>
                  <a:gd name="connsiteY2" fmla="*/ 240793 h 371120"/>
                  <a:gd name="connsiteX3" fmla="*/ 369321 w 736660"/>
                  <a:gd name="connsiteY3" fmla="*/ 2093 h 371120"/>
                  <a:gd name="connsiteX4" fmla="*/ 736555 w 736660"/>
                  <a:gd name="connsiteY4" fmla="*/ 240793 h 37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60" h="371120">
                    <a:moveTo>
                      <a:pt x="736555" y="240793"/>
                    </a:moveTo>
                    <a:cubicBezTo>
                      <a:pt x="736555" y="342201"/>
                      <a:pt x="572140" y="369324"/>
                      <a:pt x="369324" y="369324"/>
                    </a:cubicBezTo>
                    <a:cubicBezTo>
                      <a:pt x="166508" y="369324"/>
                      <a:pt x="2093" y="342201"/>
                      <a:pt x="2093" y="240793"/>
                    </a:cubicBezTo>
                    <a:cubicBezTo>
                      <a:pt x="2093" y="139385"/>
                      <a:pt x="166505" y="2093"/>
                      <a:pt x="369321" y="2093"/>
                    </a:cubicBezTo>
                    <a:cubicBezTo>
                      <a:pt x="572137" y="2093"/>
                      <a:pt x="736555" y="139385"/>
                      <a:pt x="736555" y="240793"/>
                    </a:cubicBezTo>
                    <a:close/>
                  </a:path>
                </a:pathLst>
              </a:custGeom>
              <a:solidFill>
                <a:srgbClr val="E4EBF0"/>
              </a:solid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3041AC29-6A78-4E48-BBF7-451F44F6168A}"/>
                  </a:ext>
                </a:extLst>
              </p:cNvPr>
              <p:cNvSpPr/>
              <p:nvPr/>
            </p:nvSpPr>
            <p:spPr>
              <a:xfrm>
                <a:off x="4784421" y="1841092"/>
                <a:ext cx="552496" cy="150681"/>
              </a:xfrm>
              <a:custGeom>
                <a:avLst/>
                <a:gdLst>
                  <a:gd name="connsiteX0" fmla="*/ 552942 w 552495"/>
                  <a:gd name="connsiteY0" fmla="*/ 75538 h 150680"/>
                  <a:gd name="connsiteX1" fmla="*/ 277517 w 552495"/>
                  <a:gd name="connsiteY1" fmla="*/ 148984 h 150680"/>
                  <a:gd name="connsiteX2" fmla="*/ 2093 w 552495"/>
                  <a:gd name="connsiteY2" fmla="*/ 75538 h 150680"/>
                  <a:gd name="connsiteX3" fmla="*/ 277517 w 552495"/>
                  <a:gd name="connsiteY3" fmla="*/ 2093 h 150680"/>
                  <a:gd name="connsiteX4" fmla="*/ 552942 w 552495"/>
                  <a:gd name="connsiteY4" fmla="*/ 75538 h 150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95" h="150680">
                    <a:moveTo>
                      <a:pt x="552942" y="75538"/>
                    </a:moveTo>
                    <a:cubicBezTo>
                      <a:pt x="552942" y="116101"/>
                      <a:pt x="429630" y="148984"/>
                      <a:pt x="277517" y="148984"/>
                    </a:cubicBezTo>
                    <a:cubicBezTo>
                      <a:pt x="125405" y="148984"/>
                      <a:pt x="2093" y="116101"/>
                      <a:pt x="2093" y="75538"/>
                    </a:cubicBezTo>
                    <a:cubicBezTo>
                      <a:pt x="2093" y="34976"/>
                      <a:pt x="125405" y="2093"/>
                      <a:pt x="277517" y="2093"/>
                    </a:cubicBezTo>
                    <a:cubicBezTo>
                      <a:pt x="429630" y="2093"/>
                      <a:pt x="552942" y="34976"/>
                      <a:pt x="552942" y="75538"/>
                    </a:cubicBezTo>
                    <a:close/>
                  </a:path>
                </a:pathLst>
              </a:custGeom>
              <a:solidFill>
                <a:srgbClr val="29394A"/>
              </a:solidFill>
              <a:ln w="9525" cap="flat">
                <a:noFill/>
                <a:prstDash val="solid"/>
                <a:miter/>
              </a:ln>
            </p:spPr>
            <p:txBody>
              <a:bodyPr rtlCol="0" anchor="ctr"/>
              <a:lstStyle/>
              <a:p>
                <a:endParaRPr lang="en-GB"/>
              </a:p>
            </p:txBody>
          </p:sp>
          <p:sp>
            <p:nvSpPr>
              <p:cNvPr id="34" name="Vrije vorm: vorm 33">
                <a:extLst>
                  <a:ext uri="{FF2B5EF4-FFF2-40B4-BE49-F238E27FC236}">
                    <a16:creationId xmlns:a16="http://schemas.microsoft.com/office/drawing/2014/main" id="{89EA3F23-73BC-44CD-8417-982F5C43CFC3}"/>
                  </a:ext>
                </a:extLst>
              </p:cNvPr>
              <p:cNvSpPr/>
              <p:nvPr/>
            </p:nvSpPr>
            <p:spPr>
              <a:xfrm>
                <a:off x="4784421" y="1800999"/>
                <a:ext cx="552496" cy="117196"/>
              </a:xfrm>
              <a:custGeom>
                <a:avLst/>
                <a:gdLst>
                  <a:gd name="connsiteX0" fmla="*/ 2093 w 552495"/>
                  <a:gd name="connsiteY0" fmla="*/ 50849 h 117196"/>
                  <a:gd name="connsiteX1" fmla="*/ 2093 w 552495"/>
                  <a:gd name="connsiteY1" fmla="*/ 115631 h 117196"/>
                  <a:gd name="connsiteX2" fmla="*/ 277518 w 552495"/>
                  <a:gd name="connsiteY2" fmla="*/ 98021 h 117196"/>
                  <a:gd name="connsiteX3" fmla="*/ 552942 w 552495"/>
                  <a:gd name="connsiteY3" fmla="*/ 115631 h 117196"/>
                  <a:gd name="connsiteX4" fmla="*/ 552942 w 552495"/>
                  <a:gd name="connsiteY4" fmla="*/ 50849 h 117196"/>
                  <a:gd name="connsiteX5" fmla="*/ 277518 w 552495"/>
                  <a:gd name="connsiteY5" fmla="*/ 2093 h 117196"/>
                  <a:gd name="connsiteX6" fmla="*/ 2093 w 552495"/>
                  <a:gd name="connsiteY6" fmla="*/ 50849 h 1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117196">
                    <a:moveTo>
                      <a:pt x="2093" y="50849"/>
                    </a:moveTo>
                    <a:lnTo>
                      <a:pt x="2093" y="115631"/>
                    </a:lnTo>
                    <a:cubicBezTo>
                      <a:pt x="62248" y="105002"/>
                      <a:pt x="163123" y="98021"/>
                      <a:pt x="277518" y="98021"/>
                    </a:cubicBezTo>
                    <a:cubicBezTo>
                      <a:pt x="391912" y="98021"/>
                      <a:pt x="492787" y="105002"/>
                      <a:pt x="552942" y="115631"/>
                    </a:cubicBezTo>
                    <a:lnTo>
                      <a:pt x="552942" y="50849"/>
                    </a:lnTo>
                    <a:cubicBezTo>
                      <a:pt x="492790" y="21419"/>
                      <a:pt x="391915" y="2093"/>
                      <a:pt x="277518" y="2093"/>
                    </a:cubicBezTo>
                    <a:cubicBezTo>
                      <a:pt x="163120" y="2093"/>
                      <a:pt x="62251" y="21419"/>
                      <a:pt x="2093" y="50849"/>
                    </a:cubicBezTo>
                    <a:close/>
                  </a:path>
                </a:pathLst>
              </a:custGeom>
              <a:solidFill>
                <a:srgbClr val="474F65"/>
              </a:solidFill>
              <a:ln w="9525" cap="flat">
                <a:noFill/>
                <a:prstDash val="solid"/>
                <a:miter/>
              </a:ln>
            </p:spPr>
            <p:txBody>
              <a:bodyPr rtlCol="0" anchor="ctr"/>
              <a:lstStyle/>
              <a:p>
                <a:endParaRPr lang="en-GB"/>
              </a:p>
            </p:txBody>
          </p:sp>
          <p:sp>
            <p:nvSpPr>
              <p:cNvPr id="35" name="Vrije vorm: vorm 34">
                <a:extLst>
                  <a:ext uri="{FF2B5EF4-FFF2-40B4-BE49-F238E27FC236}">
                    <a16:creationId xmlns:a16="http://schemas.microsoft.com/office/drawing/2014/main" id="{DA58C86D-E7ED-409E-B043-CEB1E52D3D25}"/>
                  </a:ext>
                </a:extLst>
              </p:cNvPr>
              <p:cNvSpPr/>
              <p:nvPr/>
            </p:nvSpPr>
            <p:spPr>
              <a:xfrm>
                <a:off x="4784424" y="1870393"/>
                <a:ext cx="552496" cy="47437"/>
              </a:xfrm>
              <a:custGeom>
                <a:avLst/>
                <a:gdLst>
                  <a:gd name="connsiteX0" fmla="*/ 277518 w 552495"/>
                  <a:gd name="connsiteY0" fmla="*/ 2093 h 47436"/>
                  <a:gd name="connsiteX1" fmla="*/ 2093 w 552495"/>
                  <a:gd name="connsiteY1" fmla="*/ 27452 h 47436"/>
                  <a:gd name="connsiteX2" fmla="*/ 2093 w 552495"/>
                  <a:gd name="connsiteY2" fmla="*/ 46239 h 47436"/>
                  <a:gd name="connsiteX3" fmla="*/ 277518 w 552495"/>
                  <a:gd name="connsiteY3" fmla="*/ 28629 h 47436"/>
                  <a:gd name="connsiteX4" fmla="*/ 552939 w 552495"/>
                  <a:gd name="connsiteY4" fmla="*/ 46239 h 47436"/>
                  <a:gd name="connsiteX5" fmla="*/ 552939 w 552495"/>
                  <a:gd name="connsiteY5" fmla="*/ 27452 h 47436"/>
                  <a:gd name="connsiteX6" fmla="*/ 277518 w 552495"/>
                  <a:gd name="connsiteY6" fmla="*/ 2093 h 4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95" h="47436">
                    <a:moveTo>
                      <a:pt x="277518" y="2093"/>
                    </a:moveTo>
                    <a:cubicBezTo>
                      <a:pt x="169993" y="2093"/>
                      <a:pt x="72737" y="11792"/>
                      <a:pt x="2093" y="27452"/>
                    </a:cubicBezTo>
                    <a:lnTo>
                      <a:pt x="2093" y="46239"/>
                    </a:lnTo>
                    <a:cubicBezTo>
                      <a:pt x="62248" y="35611"/>
                      <a:pt x="163123" y="28629"/>
                      <a:pt x="277518" y="28629"/>
                    </a:cubicBezTo>
                    <a:cubicBezTo>
                      <a:pt x="391912" y="28629"/>
                      <a:pt x="492787" y="35611"/>
                      <a:pt x="552939" y="46239"/>
                    </a:cubicBezTo>
                    <a:lnTo>
                      <a:pt x="552939" y="27452"/>
                    </a:lnTo>
                    <a:cubicBezTo>
                      <a:pt x="482298" y="11792"/>
                      <a:pt x="385039" y="2093"/>
                      <a:pt x="277518" y="2093"/>
                    </a:cubicBezTo>
                    <a:close/>
                  </a:path>
                </a:pathLst>
              </a:custGeom>
              <a:solidFill>
                <a:srgbClr val="FFD267"/>
              </a:solidFill>
              <a:ln w="9525" cap="flat">
                <a:noFill/>
                <a:prstDash val="solid"/>
                <a:miter/>
              </a:ln>
            </p:spPr>
            <p:txBody>
              <a:bodyPr rtlCol="0" anchor="ctr"/>
              <a:lstStyle/>
              <a:p>
                <a:endParaRPr lang="en-GB"/>
              </a:p>
            </p:txBody>
          </p:sp>
          <p:sp>
            <p:nvSpPr>
              <p:cNvPr id="36" name="Vrije vorm: vorm 35">
                <a:extLst>
                  <a:ext uri="{FF2B5EF4-FFF2-40B4-BE49-F238E27FC236}">
                    <a16:creationId xmlns:a16="http://schemas.microsoft.com/office/drawing/2014/main" id="{4A3CC1EA-52F7-48BB-B80C-88F982E9E8D1}"/>
                  </a:ext>
                </a:extLst>
              </p:cNvPr>
              <p:cNvSpPr/>
              <p:nvPr/>
            </p:nvSpPr>
            <p:spPr>
              <a:xfrm>
                <a:off x="4940499" y="2172852"/>
                <a:ext cx="128358" cy="66969"/>
              </a:xfrm>
              <a:custGeom>
                <a:avLst/>
                <a:gdLst>
                  <a:gd name="connsiteX0" fmla="*/ 127180 w 128357"/>
                  <a:gd name="connsiteY0" fmla="*/ 28116 h 66969"/>
                  <a:gd name="connsiteX1" fmla="*/ 88162 w 128357"/>
                  <a:gd name="connsiteY1" fmla="*/ 4258 h 66969"/>
                  <a:gd name="connsiteX2" fmla="*/ 2093 w 128357"/>
                  <a:gd name="connsiteY2" fmla="*/ 26500 h 66969"/>
                  <a:gd name="connsiteX3" fmla="*/ 26763 w 128357"/>
                  <a:gd name="connsiteY3" fmla="*/ 65295 h 66969"/>
                  <a:gd name="connsiteX4" fmla="*/ 127180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127180" y="28116"/>
                    </a:moveTo>
                    <a:cubicBezTo>
                      <a:pt x="127180" y="3870"/>
                      <a:pt x="103654" y="-1619"/>
                      <a:pt x="88162" y="4258"/>
                    </a:cubicBezTo>
                    <a:cubicBezTo>
                      <a:pt x="59759" y="15031"/>
                      <a:pt x="28487" y="45087"/>
                      <a:pt x="2093" y="26500"/>
                    </a:cubicBezTo>
                    <a:cubicBezTo>
                      <a:pt x="2093" y="26500"/>
                      <a:pt x="11273" y="65295"/>
                      <a:pt x="26763" y="65295"/>
                    </a:cubicBezTo>
                    <a:cubicBezTo>
                      <a:pt x="57744" y="65292"/>
                      <a:pt x="127180" y="69335"/>
                      <a:pt x="127180" y="28116"/>
                    </a:cubicBezTo>
                    <a:close/>
                  </a:path>
                </a:pathLst>
              </a:custGeom>
              <a:solidFill>
                <a:srgbClr val="543D38"/>
              </a:solidFill>
              <a:ln w="9525" cap="flat">
                <a:noFill/>
                <a:prstDash val="solid"/>
                <a:miter/>
              </a:ln>
            </p:spPr>
            <p:txBody>
              <a:bodyPr rtlCol="0" anchor="ctr"/>
              <a:lstStyle/>
              <a:p>
                <a:endParaRPr lang="en-GB"/>
              </a:p>
            </p:txBody>
          </p:sp>
          <p:sp>
            <p:nvSpPr>
              <p:cNvPr id="37" name="Vrije vorm: vorm 36">
                <a:extLst>
                  <a:ext uri="{FF2B5EF4-FFF2-40B4-BE49-F238E27FC236}">
                    <a16:creationId xmlns:a16="http://schemas.microsoft.com/office/drawing/2014/main" id="{49CFB91C-BD82-4B35-B426-2CE79A39D37D}"/>
                  </a:ext>
                </a:extLst>
              </p:cNvPr>
              <p:cNvSpPr/>
              <p:nvPr/>
            </p:nvSpPr>
            <p:spPr>
              <a:xfrm>
                <a:off x="5058161" y="2172852"/>
                <a:ext cx="128358" cy="66969"/>
              </a:xfrm>
              <a:custGeom>
                <a:avLst/>
                <a:gdLst>
                  <a:gd name="connsiteX0" fmla="*/ 2093 w 128357"/>
                  <a:gd name="connsiteY0" fmla="*/ 28116 h 66969"/>
                  <a:gd name="connsiteX1" fmla="*/ 41111 w 128357"/>
                  <a:gd name="connsiteY1" fmla="*/ 4258 h 66969"/>
                  <a:gd name="connsiteX2" fmla="*/ 127180 w 128357"/>
                  <a:gd name="connsiteY2" fmla="*/ 26500 h 66969"/>
                  <a:gd name="connsiteX3" fmla="*/ 102510 w 128357"/>
                  <a:gd name="connsiteY3" fmla="*/ 65295 h 66969"/>
                  <a:gd name="connsiteX4" fmla="*/ 2093 w 128357"/>
                  <a:gd name="connsiteY4" fmla="*/ 28116 h 6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57" h="66969">
                    <a:moveTo>
                      <a:pt x="2093" y="28116"/>
                    </a:moveTo>
                    <a:cubicBezTo>
                      <a:pt x="2093" y="3870"/>
                      <a:pt x="25619" y="-1619"/>
                      <a:pt x="41111" y="4258"/>
                    </a:cubicBezTo>
                    <a:cubicBezTo>
                      <a:pt x="69514" y="15031"/>
                      <a:pt x="100786" y="45087"/>
                      <a:pt x="127180" y="26500"/>
                    </a:cubicBezTo>
                    <a:cubicBezTo>
                      <a:pt x="127180" y="26500"/>
                      <a:pt x="118000" y="65295"/>
                      <a:pt x="102510" y="65295"/>
                    </a:cubicBezTo>
                    <a:cubicBezTo>
                      <a:pt x="71526" y="65292"/>
                      <a:pt x="2093" y="69335"/>
                      <a:pt x="2093" y="28116"/>
                    </a:cubicBezTo>
                    <a:close/>
                  </a:path>
                </a:pathLst>
              </a:custGeom>
              <a:solidFill>
                <a:srgbClr val="543D38"/>
              </a:solidFill>
              <a:ln w="9525" cap="flat">
                <a:noFill/>
                <a:prstDash val="solid"/>
                <a:miter/>
              </a:ln>
            </p:spPr>
            <p:txBody>
              <a:bodyPr rtlCol="0" anchor="ctr"/>
              <a:lstStyle/>
              <a:p>
                <a:endParaRPr lang="en-GB"/>
              </a:p>
            </p:txBody>
          </p:sp>
          <p:sp>
            <p:nvSpPr>
              <p:cNvPr id="38" name="Vrije vorm: vorm 37">
                <a:extLst>
                  <a:ext uri="{FF2B5EF4-FFF2-40B4-BE49-F238E27FC236}">
                    <a16:creationId xmlns:a16="http://schemas.microsoft.com/office/drawing/2014/main" id="{0D30D781-5A54-4B38-ACB4-344C1DE2E534}"/>
                  </a:ext>
                </a:extLst>
              </p:cNvPr>
              <p:cNvSpPr/>
              <p:nvPr/>
            </p:nvSpPr>
            <p:spPr>
              <a:xfrm>
                <a:off x="4993895" y="1683086"/>
                <a:ext cx="131148" cy="66969"/>
              </a:xfrm>
              <a:custGeom>
                <a:avLst/>
                <a:gdLst>
                  <a:gd name="connsiteX0" fmla="*/ 66358 w 131147"/>
                  <a:gd name="connsiteY0" fmla="*/ 66358 h 66969"/>
                  <a:gd name="connsiteX1" fmla="*/ 2093 w 131147"/>
                  <a:gd name="connsiteY1" fmla="*/ 2093 h 66969"/>
                  <a:gd name="connsiteX2" fmla="*/ 20454 w 131147"/>
                  <a:gd name="connsiteY2" fmla="*/ 2093 h 66969"/>
                  <a:gd name="connsiteX3" fmla="*/ 66358 w 131147"/>
                  <a:gd name="connsiteY3" fmla="*/ 47997 h 66969"/>
                  <a:gd name="connsiteX4" fmla="*/ 112263 w 131147"/>
                  <a:gd name="connsiteY4" fmla="*/ 2093 h 66969"/>
                  <a:gd name="connsiteX5" fmla="*/ 130623 w 131147"/>
                  <a:gd name="connsiteY5" fmla="*/ 2093 h 66969"/>
                  <a:gd name="connsiteX6" fmla="*/ 66358 w 131147"/>
                  <a:gd name="connsiteY6" fmla="*/ 66358 h 6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47" h="66969">
                    <a:moveTo>
                      <a:pt x="66358" y="66358"/>
                    </a:moveTo>
                    <a:cubicBezTo>
                      <a:pt x="30920" y="66358"/>
                      <a:pt x="2093" y="37525"/>
                      <a:pt x="2093" y="2093"/>
                    </a:cubicBezTo>
                    <a:lnTo>
                      <a:pt x="20454" y="2093"/>
                    </a:lnTo>
                    <a:cubicBezTo>
                      <a:pt x="20454" y="27402"/>
                      <a:pt x="41047" y="47997"/>
                      <a:pt x="66358" y="47997"/>
                    </a:cubicBezTo>
                    <a:cubicBezTo>
                      <a:pt x="91667" y="47997"/>
                      <a:pt x="112263" y="27404"/>
                      <a:pt x="112263" y="2093"/>
                    </a:cubicBezTo>
                    <a:lnTo>
                      <a:pt x="130623" y="2093"/>
                    </a:lnTo>
                    <a:cubicBezTo>
                      <a:pt x="130623" y="37525"/>
                      <a:pt x="101796" y="66358"/>
                      <a:pt x="66358" y="66358"/>
                    </a:cubicBezTo>
                    <a:close/>
                  </a:path>
                </a:pathLst>
              </a:custGeom>
              <a:solidFill>
                <a:srgbClr val="474F65"/>
              </a:solidFill>
              <a:ln w="9525" cap="flat">
                <a:noFill/>
                <a:prstDash val="solid"/>
                <a:miter/>
              </a:ln>
            </p:spPr>
            <p:txBody>
              <a:bodyPr rtlCol="0" anchor="ctr"/>
              <a:lstStyle/>
              <a:p>
                <a:endParaRPr lang="en-GB"/>
              </a:p>
            </p:txBody>
          </p:sp>
          <p:sp>
            <p:nvSpPr>
              <p:cNvPr id="39" name="Vrije vorm: vorm 38">
                <a:extLst>
                  <a:ext uri="{FF2B5EF4-FFF2-40B4-BE49-F238E27FC236}">
                    <a16:creationId xmlns:a16="http://schemas.microsoft.com/office/drawing/2014/main" id="{A0051DA8-6060-4F66-B878-96CD0864E339}"/>
                  </a:ext>
                </a:extLst>
              </p:cNvPr>
              <p:cNvSpPr/>
              <p:nvPr/>
            </p:nvSpPr>
            <p:spPr>
              <a:xfrm>
                <a:off x="5048980" y="1644068"/>
                <a:ext cx="22323" cy="114406"/>
              </a:xfrm>
              <a:custGeom>
                <a:avLst/>
                <a:gdLst>
                  <a:gd name="connsiteX0" fmla="*/ 2093 w 22323"/>
                  <a:gd name="connsiteY0" fmla="*/ 2093 h 114405"/>
                  <a:gd name="connsiteX1" fmla="*/ 20453 w 22323"/>
                  <a:gd name="connsiteY1" fmla="*/ 2093 h 114405"/>
                  <a:gd name="connsiteX2" fmla="*/ 20453 w 22323"/>
                  <a:gd name="connsiteY2" fmla="*/ 112667 h 114405"/>
                  <a:gd name="connsiteX3" fmla="*/ 2093 w 22323"/>
                  <a:gd name="connsiteY3" fmla="*/ 112667 h 114405"/>
                </a:gdLst>
                <a:ahLst/>
                <a:cxnLst>
                  <a:cxn ang="0">
                    <a:pos x="connsiteX0" y="connsiteY0"/>
                  </a:cxn>
                  <a:cxn ang="0">
                    <a:pos x="connsiteX1" y="connsiteY1"/>
                  </a:cxn>
                  <a:cxn ang="0">
                    <a:pos x="connsiteX2" y="connsiteY2"/>
                  </a:cxn>
                  <a:cxn ang="0">
                    <a:pos x="connsiteX3" y="connsiteY3"/>
                  </a:cxn>
                </a:cxnLst>
                <a:rect l="l" t="t" r="r" b="b"/>
                <a:pathLst>
                  <a:path w="22323" h="114405">
                    <a:moveTo>
                      <a:pt x="2093" y="2093"/>
                    </a:moveTo>
                    <a:lnTo>
                      <a:pt x="20453" y="2093"/>
                    </a:lnTo>
                    <a:lnTo>
                      <a:pt x="20453" y="112667"/>
                    </a:lnTo>
                    <a:lnTo>
                      <a:pt x="2093" y="112667"/>
                    </a:lnTo>
                    <a:close/>
                  </a:path>
                </a:pathLst>
              </a:custGeom>
              <a:solidFill>
                <a:srgbClr val="474F65"/>
              </a:solidFill>
              <a:ln w="9525" cap="flat">
                <a:noFill/>
                <a:prstDash val="solid"/>
                <a:miter/>
              </a:ln>
            </p:spPr>
            <p:txBody>
              <a:bodyPr rtlCol="0" anchor="ctr"/>
              <a:lstStyle/>
              <a:p>
                <a:endParaRPr lang="en-GB"/>
              </a:p>
            </p:txBody>
          </p:sp>
          <p:sp>
            <p:nvSpPr>
              <p:cNvPr id="40" name="Vrije vorm: vorm 39">
                <a:extLst>
                  <a:ext uri="{FF2B5EF4-FFF2-40B4-BE49-F238E27FC236}">
                    <a16:creationId xmlns:a16="http://schemas.microsoft.com/office/drawing/2014/main" id="{80486A0E-9E53-45A6-BE16-FFF01264C6C4}"/>
                  </a:ext>
                </a:extLst>
              </p:cNvPr>
              <p:cNvSpPr/>
              <p:nvPr/>
            </p:nvSpPr>
            <p:spPr>
              <a:xfrm>
                <a:off x="5030999" y="1595097"/>
                <a:ext cx="55808" cy="55808"/>
              </a:xfrm>
              <a:custGeom>
                <a:avLst/>
                <a:gdLst>
                  <a:gd name="connsiteX0" fmla="*/ 29254 w 55807"/>
                  <a:gd name="connsiteY0" fmla="*/ 56416 h 55807"/>
                  <a:gd name="connsiteX1" fmla="*/ 2093 w 55807"/>
                  <a:gd name="connsiteY1" fmla="*/ 29260 h 55807"/>
                  <a:gd name="connsiteX2" fmla="*/ 29254 w 55807"/>
                  <a:gd name="connsiteY2" fmla="*/ 2093 h 55807"/>
                  <a:gd name="connsiteX3" fmla="*/ 56416 w 55807"/>
                  <a:gd name="connsiteY3" fmla="*/ 29260 h 55807"/>
                  <a:gd name="connsiteX4" fmla="*/ 29254 w 55807"/>
                  <a:gd name="connsiteY4" fmla="*/ 56416 h 55807"/>
                  <a:gd name="connsiteX5" fmla="*/ 29254 w 55807"/>
                  <a:gd name="connsiteY5" fmla="*/ 20456 h 55807"/>
                  <a:gd name="connsiteX6" fmla="*/ 20454 w 55807"/>
                  <a:gd name="connsiteY6" fmla="*/ 29260 h 55807"/>
                  <a:gd name="connsiteX7" fmla="*/ 29254 w 55807"/>
                  <a:gd name="connsiteY7" fmla="*/ 38055 h 55807"/>
                  <a:gd name="connsiteX8" fmla="*/ 38055 w 55807"/>
                  <a:gd name="connsiteY8" fmla="*/ 29260 h 55807"/>
                  <a:gd name="connsiteX9" fmla="*/ 29254 w 55807"/>
                  <a:gd name="connsiteY9" fmla="*/ 20456 h 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07" h="55807">
                    <a:moveTo>
                      <a:pt x="29254" y="56416"/>
                    </a:moveTo>
                    <a:cubicBezTo>
                      <a:pt x="14278" y="56416"/>
                      <a:pt x="2093" y="44230"/>
                      <a:pt x="2093" y="29260"/>
                    </a:cubicBezTo>
                    <a:cubicBezTo>
                      <a:pt x="2093" y="14278"/>
                      <a:pt x="14278" y="2093"/>
                      <a:pt x="29254" y="2093"/>
                    </a:cubicBezTo>
                    <a:cubicBezTo>
                      <a:pt x="44230" y="2093"/>
                      <a:pt x="56416" y="14278"/>
                      <a:pt x="56416" y="29260"/>
                    </a:cubicBezTo>
                    <a:cubicBezTo>
                      <a:pt x="56416" y="44233"/>
                      <a:pt x="44233" y="56416"/>
                      <a:pt x="29254" y="56416"/>
                    </a:cubicBezTo>
                    <a:close/>
                    <a:moveTo>
                      <a:pt x="29254" y="20456"/>
                    </a:moveTo>
                    <a:cubicBezTo>
                      <a:pt x="24405" y="20456"/>
                      <a:pt x="20454" y="24410"/>
                      <a:pt x="20454" y="29260"/>
                    </a:cubicBezTo>
                    <a:cubicBezTo>
                      <a:pt x="20454" y="34110"/>
                      <a:pt x="24402" y="38055"/>
                      <a:pt x="29254" y="38055"/>
                    </a:cubicBezTo>
                    <a:cubicBezTo>
                      <a:pt x="34104" y="38055"/>
                      <a:pt x="38055" y="34110"/>
                      <a:pt x="38055" y="29260"/>
                    </a:cubicBezTo>
                    <a:cubicBezTo>
                      <a:pt x="38055" y="24410"/>
                      <a:pt x="34104" y="20456"/>
                      <a:pt x="29254" y="20456"/>
                    </a:cubicBezTo>
                    <a:close/>
                  </a:path>
                </a:pathLst>
              </a:custGeom>
              <a:solidFill>
                <a:srgbClr val="474F65"/>
              </a:solidFill>
              <a:ln w="9525" cap="flat">
                <a:noFill/>
                <a:prstDash val="solid"/>
                <a:miter/>
              </a:ln>
            </p:spPr>
            <p:txBody>
              <a:bodyPr rtlCol="0" anchor="ctr"/>
              <a:lstStyle/>
              <a:p>
                <a:endParaRPr lang="en-GB"/>
              </a:p>
            </p:txBody>
          </p:sp>
          <p:sp>
            <p:nvSpPr>
              <p:cNvPr id="41" name="Vrije vorm: vorm 40">
                <a:extLst>
                  <a:ext uri="{FF2B5EF4-FFF2-40B4-BE49-F238E27FC236}">
                    <a16:creationId xmlns:a16="http://schemas.microsoft.com/office/drawing/2014/main" id="{6F5F84D7-7A21-45B2-A9C1-BA2FC8C2E47A}"/>
                  </a:ext>
                </a:extLst>
              </p:cNvPr>
              <p:cNvSpPr/>
              <p:nvPr/>
            </p:nvSpPr>
            <p:spPr>
              <a:xfrm>
                <a:off x="5028167" y="1658637"/>
                <a:ext cx="61388" cy="22323"/>
              </a:xfrm>
              <a:custGeom>
                <a:avLst/>
                <a:gdLst>
                  <a:gd name="connsiteX0" fmla="*/ 2093 w 61388"/>
                  <a:gd name="connsiteY0" fmla="*/ 2093 h 22323"/>
                  <a:gd name="connsiteX1" fmla="*/ 62080 w 61388"/>
                  <a:gd name="connsiteY1" fmla="*/ 2093 h 22323"/>
                  <a:gd name="connsiteX2" fmla="*/ 62080 w 61388"/>
                  <a:gd name="connsiteY2" fmla="*/ 20454 h 22323"/>
                  <a:gd name="connsiteX3" fmla="*/ 2093 w 61388"/>
                  <a:gd name="connsiteY3" fmla="*/ 20454 h 22323"/>
                </a:gdLst>
                <a:ahLst/>
                <a:cxnLst>
                  <a:cxn ang="0">
                    <a:pos x="connsiteX0" y="connsiteY0"/>
                  </a:cxn>
                  <a:cxn ang="0">
                    <a:pos x="connsiteX1" y="connsiteY1"/>
                  </a:cxn>
                  <a:cxn ang="0">
                    <a:pos x="connsiteX2" y="connsiteY2"/>
                  </a:cxn>
                  <a:cxn ang="0">
                    <a:pos x="connsiteX3" y="connsiteY3"/>
                  </a:cxn>
                </a:cxnLst>
                <a:rect l="l" t="t" r="r" b="b"/>
                <a:pathLst>
                  <a:path w="61388" h="22323">
                    <a:moveTo>
                      <a:pt x="2093" y="2093"/>
                    </a:moveTo>
                    <a:lnTo>
                      <a:pt x="62080" y="2093"/>
                    </a:lnTo>
                    <a:lnTo>
                      <a:pt x="62080" y="20454"/>
                    </a:lnTo>
                    <a:lnTo>
                      <a:pt x="2093" y="20454"/>
                    </a:lnTo>
                    <a:close/>
                  </a:path>
                </a:pathLst>
              </a:custGeom>
              <a:solidFill>
                <a:srgbClr val="474F65"/>
              </a:solidFill>
              <a:ln w="9525" cap="flat">
                <a:noFill/>
                <a:prstDash val="solid"/>
                <a:miter/>
              </a:ln>
            </p:spPr>
            <p:txBody>
              <a:bodyPr rtlCol="0" anchor="ctr"/>
              <a:lstStyle/>
              <a:p>
                <a:endParaRPr lang="en-GB"/>
              </a:p>
            </p:txBody>
          </p:sp>
        </p:grpSp>
        <p:sp>
          <p:nvSpPr>
            <p:cNvPr id="10" name="Ovaal 9">
              <a:extLst>
                <a:ext uri="{FF2B5EF4-FFF2-40B4-BE49-F238E27FC236}">
                  <a16:creationId xmlns:a16="http://schemas.microsoft.com/office/drawing/2014/main" id="{6D8449FF-2F23-46FA-915B-A7BC480B41C6}"/>
                </a:ext>
              </a:extLst>
            </p:cNvPr>
            <p:cNvSpPr/>
            <p:nvPr/>
          </p:nvSpPr>
          <p:spPr>
            <a:xfrm>
              <a:off x="4941888" y="2038350"/>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al 10">
              <a:extLst>
                <a:ext uri="{FF2B5EF4-FFF2-40B4-BE49-F238E27FC236}">
                  <a16:creationId xmlns:a16="http://schemas.microsoft.com/office/drawing/2014/main" id="{A37AE13F-85A2-4BEB-9846-BDEC12818AE5}"/>
                </a:ext>
              </a:extLst>
            </p:cNvPr>
            <p:cNvSpPr/>
            <p:nvPr/>
          </p:nvSpPr>
          <p:spPr>
            <a:xfrm>
              <a:off x="5126038" y="2040731"/>
              <a:ext cx="45719" cy="45719"/>
            </a:xfrm>
            <a:prstGeom prst="ellipse">
              <a:avLst/>
            </a:prstGeom>
            <a:solidFill>
              <a:schemeClr val="tx1">
                <a:lumMod val="85000"/>
                <a:lumOff val="15000"/>
              </a:schemeClr>
            </a:solidFill>
            <a:ln>
              <a:solidFill>
                <a:srgbClr val="543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jdelijke aanduiding voor dianummer 1">
            <a:extLst>
              <a:ext uri="{FF2B5EF4-FFF2-40B4-BE49-F238E27FC236}">
                <a16:creationId xmlns:a16="http://schemas.microsoft.com/office/drawing/2014/main" id="{101CAB08-9FE2-46FC-AFC3-39956A9D9518}"/>
              </a:ext>
            </a:extLst>
          </p:cNvPr>
          <p:cNvSpPr>
            <a:spLocks noGrp="1"/>
          </p:cNvSpPr>
          <p:nvPr>
            <p:ph type="sldNum" sz="quarter" idx="12"/>
          </p:nvPr>
        </p:nvSpPr>
        <p:spPr/>
        <p:txBody>
          <a:bodyPr/>
          <a:lstStyle/>
          <a:p>
            <a:fld id="{F5939A27-64F2-4112-A53D-87E93CCC7A51}" type="slidenum">
              <a:rPr lang="en-GB" smtClean="0"/>
              <a:t>9</a:t>
            </a:fld>
            <a:endParaRPr lang="en-GB"/>
          </a:p>
        </p:txBody>
      </p:sp>
    </p:spTree>
    <p:extLst>
      <p:ext uri="{BB962C8B-B14F-4D97-AF65-F5344CB8AC3E}">
        <p14:creationId xmlns:p14="http://schemas.microsoft.com/office/powerpoint/2010/main" val="3215795295"/>
      </p:ext>
    </p:extLst>
  </p:cSld>
  <p:clrMapOvr>
    <a:masterClrMapping/>
  </p:clrMapOvr>
</p:sld>
</file>

<file path=ppt/theme/theme1.xml><?xml version="1.0" encoding="utf-8"?>
<a:theme xmlns:a="http://schemas.openxmlformats.org/drawingml/2006/main" name="Kantoorthema">
  <a:themeElements>
    <a:clrScheme name="Thesis">
      <a:dk1>
        <a:sysClr val="windowText" lastClr="000000"/>
      </a:dk1>
      <a:lt1>
        <a:sysClr val="window" lastClr="FFFFFF"/>
      </a:lt1>
      <a:dk2>
        <a:srgbClr val="00529B"/>
      </a:dk2>
      <a:lt2>
        <a:srgbClr val="FFD267"/>
      </a:lt2>
      <a:accent1>
        <a:srgbClr val="548235"/>
      </a:accent1>
      <a:accent2>
        <a:srgbClr val="ED7D31"/>
      </a:accent2>
      <a:accent3>
        <a:srgbClr val="00B0F0"/>
      </a:accent3>
      <a:accent4>
        <a:srgbClr val="FF0000"/>
      </a:accent4>
      <a:accent5>
        <a:srgbClr val="3FB3DA"/>
      </a:accent5>
      <a:accent6>
        <a:srgbClr val="00529B"/>
      </a:accent6>
      <a:hlink>
        <a:srgbClr val="00529B"/>
      </a:hlink>
      <a:folHlink>
        <a:srgbClr val="3FB3DA"/>
      </a:folHlink>
    </a:clrScheme>
    <a:fontScheme name="Aangepast 3">
      <a:majorFont>
        <a:latin typeface="Bahnschrift SemiCondensed"/>
        <a:ea typeface=""/>
        <a:cs typeface=""/>
      </a:majorFont>
      <a:minorFont>
        <a:latin typeface="Bahnschrif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3975</TotalTime>
  <Words>4210</Words>
  <Application>Microsoft Office PowerPoint</Application>
  <PresentationFormat>Breedbeeld</PresentationFormat>
  <Paragraphs>493</Paragraphs>
  <Slides>51</Slides>
  <Notes>46</Notes>
  <HiddenSlides>0</HiddenSlides>
  <MMClips>1</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51</vt:i4>
      </vt:variant>
    </vt:vector>
  </HeadingPairs>
  <TitlesOfParts>
    <vt:vector size="59" baseType="lpstr">
      <vt:lpstr>Arial</vt:lpstr>
      <vt:lpstr>Bahnschrift</vt:lpstr>
      <vt:lpstr>Bahnschrift SemiBold</vt:lpstr>
      <vt:lpstr>Bahnschrift SemiCondensed</vt:lpstr>
      <vt:lpstr>Calibri</vt:lpstr>
      <vt:lpstr>Tahoma</vt:lpstr>
      <vt:lpstr>Tahoma (Hoofdtekst)</vt:lpstr>
      <vt:lpstr>Kantoorthema</vt:lpstr>
      <vt:lpstr>Manoeuvrability and communication requirements for safe operation when manned and unmanned vessels meet</vt:lpstr>
      <vt:lpstr>Why autonomous shipping?</vt:lpstr>
      <vt:lpstr>PowerPoint-presentatie</vt:lpstr>
      <vt:lpstr>PowerPoint-presentatie</vt:lpstr>
      <vt:lpstr>Challenge of communication when         and        vessels meet</vt:lpstr>
      <vt:lpstr>CONTENT</vt:lpstr>
      <vt:lpstr>PART MT: IMPACT OF MANOEUVRABILITY ON THE NECESSITY TO COMMUNICATE</vt:lpstr>
      <vt:lpstr>PowerPoint-presentatie</vt:lpstr>
      <vt:lpstr>PowerPoint-presentatie</vt:lpstr>
      <vt:lpstr>DECISION-MAKING PROCESS</vt:lpstr>
      <vt:lpstr>DECISION-MAKING PROCESS</vt:lpstr>
      <vt:lpstr>DECISION-MAKING PROCESS</vt:lpstr>
      <vt:lpstr>DECISION-MAKING PROCESS</vt:lpstr>
      <vt:lpstr>PowerPoint-presentatie</vt:lpstr>
      <vt:lpstr>MANOEUVRABILITY CHARACTERISTICS</vt:lpstr>
      <vt:lpstr>PowerPoint-presentatie</vt:lpstr>
      <vt:lpstr>CLOSEST POINT OF APPROACH</vt:lpstr>
      <vt:lpstr>PowerPoint-presentatie</vt:lpstr>
      <vt:lpstr>PowerPoint-presentatie</vt:lpstr>
      <vt:lpstr>SITUATION</vt:lpstr>
      <vt:lpstr>PowerPoint-presentatie</vt:lpstr>
      <vt:lpstr>EVASIVE MANOEUVRE</vt:lpstr>
      <vt:lpstr>Relation between distance till initial CPA, resulting CPA and advance distance</vt:lpstr>
      <vt:lpstr>PowerPoint-presentatie</vt:lpstr>
      <vt:lpstr>GENERAL CONCLUSION</vt:lpstr>
      <vt:lpstr>PART CS: PROTOCOL TO ENABLE COMMUNICATION BETWEEN MANNED AND UNMANND SHIPS</vt:lpstr>
      <vt:lpstr>PowerPoint-presentatie</vt:lpstr>
      <vt:lpstr>PowerPoint-presentatie</vt:lpstr>
      <vt:lpstr>PowerPoint-presentatie</vt:lpstr>
      <vt:lpstr>REQUIREMENTS FOR PROTOCOL</vt:lpstr>
      <vt:lpstr>TECHNOLOGIES</vt:lpstr>
      <vt:lpstr>PowerPoint-presentatie</vt:lpstr>
      <vt:lpstr>Use case example</vt:lpstr>
      <vt:lpstr>EVALUATION QUESTIONS</vt:lpstr>
      <vt:lpstr>EVALUATION METHOD</vt:lpstr>
      <vt:lpstr>DEPENDENT VARIABLES</vt:lpstr>
      <vt:lpstr>DEPENDENT VARIABLES</vt:lpstr>
      <vt:lpstr>DEPENDENT VARIABLES</vt:lpstr>
      <vt:lpstr>DEPENDENT VARIABLES</vt:lpstr>
      <vt:lpstr>DEPENDENT VARIABLES</vt:lpstr>
      <vt:lpstr>LESSONS LEARNED FROM EXPERIMENT</vt:lpstr>
      <vt:lpstr>CONCLUSION</vt:lpstr>
      <vt:lpstr>WRAP-UP: CONCLUSION AND RECOMMENDATIONS</vt:lpstr>
      <vt:lpstr>Conclusion</vt:lpstr>
      <vt:lpstr>Recommendations</vt:lpstr>
      <vt:lpstr>QUESTIONS</vt:lpstr>
      <vt:lpstr>PowerPoint-presentatie</vt:lpstr>
      <vt:lpstr>PROTOCOL DEFINTION</vt:lpstr>
      <vt:lpstr>PowerPoint-presentatie</vt:lpstr>
      <vt:lpstr>RESULT FROM USE CASE</vt:lpstr>
      <vt:lpstr>Situational awareness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Ingmar Wever</dc:creator>
  <cp:lastModifiedBy>Ingmar Wever</cp:lastModifiedBy>
  <cp:revision>1</cp:revision>
  <dcterms:created xsi:type="dcterms:W3CDTF">2018-12-11T13:12:08Z</dcterms:created>
  <dcterms:modified xsi:type="dcterms:W3CDTF">2018-12-19T09:24:43Z</dcterms:modified>
</cp:coreProperties>
</file>